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63" r:id="rId3"/>
    <p:sldId id="371" r:id="rId4"/>
    <p:sldId id="372" r:id="rId5"/>
    <p:sldId id="366" r:id="rId6"/>
    <p:sldId id="373" r:id="rId7"/>
    <p:sldId id="374" r:id="rId8"/>
    <p:sldId id="375" r:id="rId9"/>
    <p:sldId id="376" r:id="rId10"/>
    <p:sldId id="377" r:id="rId11"/>
    <p:sldId id="378" r:id="rId12"/>
    <p:sldId id="367" r:id="rId13"/>
    <p:sldId id="379" r:id="rId14"/>
    <p:sldId id="380" r:id="rId15"/>
    <p:sldId id="381" r:id="rId16"/>
    <p:sldId id="382" r:id="rId17"/>
    <p:sldId id="384" r:id="rId18"/>
    <p:sldId id="385" r:id="rId19"/>
    <p:sldId id="386" r:id="rId20"/>
    <p:sldId id="387" r:id="rId21"/>
    <p:sldId id="388" r:id="rId22"/>
    <p:sldId id="389" r:id="rId23"/>
    <p:sldId id="390" r:id="rId24"/>
    <p:sldId id="391" r:id="rId25"/>
    <p:sldId id="39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90B90C-D933-4454-89E2-72B48EFD98BB}" v="898" dt="2023-04-15T19:46:15.9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8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E190B90C-D933-4454-89E2-72B48EFD98BB}"/>
    <pc:docChg chg="undo custSel addSld delSld modSld sldOrd">
      <pc:chgData name="Ed Godfrey" userId="61aa7c48ee0e3db0" providerId="LiveId" clId="{E190B90C-D933-4454-89E2-72B48EFD98BB}" dt="2023-04-15T19:46:15.949" v="2267"/>
      <pc:docMkLst>
        <pc:docMk/>
      </pc:docMkLst>
      <pc:sldChg chg="modSp mod">
        <pc:chgData name="Ed Godfrey" userId="61aa7c48ee0e3db0" providerId="LiveId" clId="{E190B90C-D933-4454-89E2-72B48EFD98BB}" dt="2023-04-14T21:04:07.587" v="52" actId="20577"/>
        <pc:sldMkLst>
          <pc:docMk/>
          <pc:sldMk cId="1586846861" sldId="256"/>
        </pc:sldMkLst>
        <pc:spChg chg="mod">
          <ac:chgData name="Ed Godfrey" userId="61aa7c48ee0e3db0" providerId="LiveId" clId="{E190B90C-D933-4454-89E2-72B48EFD98BB}" dt="2023-04-14T21:04:01.548" v="50" actId="20577"/>
          <ac:spMkLst>
            <pc:docMk/>
            <pc:sldMk cId="1586846861" sldId="256"/>
            <ac:spMk id="3" creationId="{1206BF46-F60A-B583-BE9A-98813DA83DD6}"/>
          </ac:spMkLst>
        </pc:spChg>
        <pc:spChg chg="mod">
          <ac:chgData name="Ed Godfrey" userId="61aa7c48ee0e3db0" providerId="LiveId" clId="{E190B90C-D933-4454-89E2-72B48EFD98BB}" dt="2023-04-14T21:04:07.587" v="52" actId="20577"/>
          <ac:spMkLst>
            <pc:docMk/>
            <pc:sldMk cId="1586846861" sldId="256"/>
            <ac:spMk id="4" creationId="{E81091B1-FFCB-0593-6511-1E1CB61C648D}"/>
          </ac:spMkLst>
        </pc:spChg>
      </pc:sldChg>
      <pc:sldChg chg="modSp mod">
        <pc:chgData name="Ed Godfrey" userId="61aa7c48ee0e3db0" providerId="LiveId" clId="{E190B90C-D933-4454-89E2-72B48EFD98BB}" dt="2023-04-14T21:04:47.107" v="66" actId="20577"/>
        <pc:sldMkLst>
          <pc:docMk/>
          <pc:sldMk cId="3833481404" sldId="263"/>
        </pc:sldMkLst>
        <pc:spChg chg="mod">
          <ac:chgData name="Ed Godfrey" userId="61aa7c48ee0e3db0" providerId="LiveId" clId="{E190B90C-D933-4454-89E2-72B48EFD98BB}" dt="2023-04-14T21:04:41.729" v="56" actId="207"/>
          <ac:spMkLst>
            <pc:docMk/>
            <pc:sldMk cId="3833481404" sldId="263"/>
            <ac:spMk id="3" creationId="{9E3293C3-2021-04F5-B3B2-149081BCD341}"/>
          </ac:spMkLst>
        </pc:spChg>
        <pc:spChg chg="mod">
          <ac:chgData name="Ed Godfrey" userId="61aa7c48ee0e3db0" providerId="LiveId" clId="{E190B90C-D933-4454-89E2-72B48EFD98BB}" dt="2023-04-14T21:04:47.107" v="66" actId="20577"/>
          <ac:spMkLst>
            <pc:docMk/>
            <pc:sldMk cId="3833481404" sldId="263"/>
            <ac:spMk id="6" creationId="{27341E30-1523-0531-D0E1-7D6824619EE0}"/>
          </ac:spMkLst>
        </pc:spChg>
      </pc:sldChg>
      <pc:sldChg chg="del">
        <pc:chgData name="Ed Godfrey" userId="61aa7c48ee0e3db0" providerId="LiveId" clId="{E190B90C-D933-4454-89E2-72B48EFD98BB}" dt="2023-04-15T19:46:02.866" v="2263" actId="47"/>
        <pc:sldMkLst>
          <pc:docMk/>
          <pc:sldMk cId="2930237621" sldId="331"/>
        </pc:sldMkLst>
      </pc:sldChg>
      <pc:sldChg chg="del">
        <pc:chgData name="Ed Godfrey" userId="61aa7c48ee0e3db0" providerId="LiveId" clId="{E190B90C-D933-4454-89E2-72B48EFD98BB}" dt="2023-04-15T19:46:02.694" v="2262" actId="47"/>
        <pc:sldMkLst>
          <pc:docMk/>
          <pc:sldMk cId="2621926587" sldId="350"/>
        </pc:sldMkLst>
      </pc:sldChg>
      <pc:sldChg chg="modSp mod modAnim">
        <pc:chgData name="Ed Godfrey" userId="61aa7c48ee0e3db0" providerId="LiveId" clId="{E190B90C-D933-4454-89E2-72B48EFD98BB}" dt="2023-04-14T21:20:17.586" v="617" actId="1035"/>
        <pc:sldMkLst>
          <pc:docMk/>
          <pc:sldMk cId="2436986079" sldId="366"/>
        </pc:sldMkLst>
        <pc:spChg chg="mod">
          <ac:chgData name="Ed Godfrey" userId="61aa7c48ee0e3db0" providerId="LiveId" clId="{E190B90C-D933-4454-89E2-72B48EFD98BB}" dt="2023-04-14T21:20:17.586" v="617" actId="1035"/>
          <ac:spMkLst>
            <pc:docMk/>
            <pc:sldMk cId="2436986079" sldId="366"/>
            <ac:spMk id="3" creationId="{9E3293C3-2021-04F5-B3B2-149081BCD341}"/>
          </ac:spMkLst>
        </pc:spChg>
        <pc:spChg chg="mod">
          <ac:chgData name="Ed Godfrey" userId="61aa7c48ee0e3db0" providerId="LiveId" clId="{E190B90C-D933-4454-89E2-72B48EFD98BB}" dt="2023-04-14T21:08:38.444" v="198" actId="6549"/>
          <ac:spMkLst>
            <pc:docMk/>
            <pc:sldMk cId="2436986079" sldId="366"/>
            <ac:spMk id="6" creationId="{27341E30-1523-0531-D0E1-7D6824619EE0}"/>
          </ac:spMkLst>
        </pc:spChg>
      </pc:sldChg>
      <pc:sldChg chg="modSp mod">
        <pc:chgData name="Ed Godfrey" userId="61aa7c48ee0e3db0" providerId="LiveId" clId="{E190B90C-D933-4454-89E2-72B48EFD98BB}" dt="2023-04-15T19:19:37.366" v="1529" actId="255"/>
        <pc:sldMkLst>
          <pc:docMk/>
          <pc:sldMk cId="790278577" sldId="367"/>
        </pc:sldMkLst>
        <pc:spChg chg="mod">
          <ac:chgData name="Ed Godfrey" userId="61aa7c48ee0e3db0" providerId="LiveId" clId="{E190B90C-D933-4454-89E2-72B48EFD98BB}" dt="2023-04-15T19:19:37.366" v="1529" actId="255"/>
          <ac:spMkLst>
            <pc:docMk/>
            <pc:sldMk cId="790278577" sldId="367"/>
            <ac:spMk id="2" creationId="{73D8E92E-9EEB-61F1-2B61-D8358DFC0201}"/>
          </ac:spMkLst>
        </pc:spChg>
        <pc:spChg chg="mod">
          <ac:chgData name="Ed Godfrey" userId="61aa7c48ee0e3db0" providerId="LiveId" clId="{E190B90C-D933-4454-89E2-72B48EFD98BB}" dt="2023-04-15T19:19:08.683" v="1524" actId="6549"/>
          <ac:spMkLst>
            <pc:docMk/>
            <pc:sldMk cId="790278577" sldId="367"/>
            <ac:spMk id="3" creationId="{9E3293C3-2021-04F5-B3B2-149081BCD341}"/>
          </ac:spMkLst>
        </pc:spChg>
        <pc:spChg chg="mod">
          <ac:chgData name="Ed Godfrey" userId="61aa7c48ee0e3db0" providerId="LiveId" clId="{E190B90C-D933-4454-89E2-72B48EFD98BB}" dt="2023-04-15T19:18:52.161" v="1476" actId="5793"/>
          <ac:spMkLst>
            <pc:docMk/>
            <pc:sldMk cId="790278577" sldId="367"/>
            <ac:spMk id="6" creationId="{27341E30-1523-0531-D0E1-7D6824619EE0}"/>
          </ac:spMkLst>
        </pc:spChg>
      </pc:sldChg>
      <pc:sldChg chg="del">
        <pc:chgData name="Ed Godfrey" userId="61aa7c48ee0e3db0" providerId="LiveId" clId="{E190B90C-D933-4454-89E2-72B48EFD98BB}" dt="2023-04-15T19:46:03.049" v="2264" actId="47"/>
        <pc:sldMkLst>
          <pc:docMk/>
          <pc:sldMk cId="2301417828" sldId="368"/>
        </pc:sldMkLst>
      </pc:sldChg>
      <pc:sldChg chg="del">
        <pc:chgData name="Ed Godfrey" userId="61aa7c48ee0e3db0" providerId="LiveId" clId="{E190B90C-D933-4454-89E2-72B48EFD98BB}" dt="2023-04-15T19:46:03.230" v="2265" actId="47"/>
        <pc:sldMkLst>
          <pc:docMk/>
          <pc:sldMk cId="1437937752" sldId="369"/>
        </pc:sldMkLst>
      </pc:sldChg>
      <pc:sldChg chg="del">
        <pc:chgData name="Ed Godfrey" userId="61aa7c48ee0e3db0" providerId="LiveId" clId="{E190B90C-D933-4454-89E2-72B48EFD98BB}" dt="2023-04-15T19:46:03.409" v="2266" actId="47"/>
        <pc:sldMkLst>
          <pc:docMk/>
          <pc:sldMk cId="3259215483" sldId="370"/>
        </pc:sldMkLst>
      </pc:sldChg>
      <pc:sldChg chg="modSp add mod">
        <pc:chgData name="Ed Godfrey" userId="61aa7c48ee0e3db0" providerId="LiveId" clId="{E190B90C-D933-4454-89E2-72B48EFD98BB}" dt="2023-04-14T21:06:10.332" v="86" actId="20577"/>
        <pc:sldMkLst>
          <pc:docMk/>
          <pc:sldMk cId="2234765395" sldId="371"/>
        </pc:sldMkLst>
        <pc:spChg chg="mod">
          <ac:chgData name="Ed Godfrey" userId="61aa7c48ee0e3db0" providerId="LiveId" clId="{E190B90C-D933-4454-89E2-72B48EFD98BB}" dt="2023-04-14T21:06:01.920" v="73" actId="255"/>
          <ac:spMkLst>
            <pc:docMk/>
            <pc:sldMk cId="2234765395" sldId="371"/>
            <ac:spMk id="3" creationId="{9E3293C3-2021-04F5-B3B2-149081BCD341}"/>
          </ac:spMkLst>
        </pc:spChg>
        <pc:spChg chg="mod">
          <ac:chgData name="Ed Godfrey" userId="61aa7c48ee0e3db0" providerId="LiveId" clId="{E190B90C-D933-4454-89E2-72B48EFD98BB}" dt="2023-04-14T21:06:10.332" v="86" actId="20577"/>
          <ac:spMkLst>
            <pc:docMk/>
            <pc:sldMk cId="2234765395" sldId="371"/>
            <ac:spMk id="6" creationId="{27341E30-1523-0531-D0E1-7D6824619EE0}"/>
          </ac:spMkLst>
        </pc:spChg>
      </pc:sldChg>
      <pc:sldChg chg="modSp add mod">
        <pc:chgData name="Ed Godfrey" userId="61aa7c48ee0e3db0" providerId="LiveId" clId="{E190B90C-D933-4454-89E2-72B48EFD98BB}" dt="2023-04-14T21:07:27.794" v="126" actId="20577"/>
        <pc:sldMkLst>
          <pc:docMk/>
          <pc:sldMk cId="4033831021" sldId="372"/>
        </pc:sldMkLst>
        <pc:spChg chg="mod">
          <ac:chgData name="Ed Godfrey" userId="61aa7c48ee0e3db0" providerId="LiveId" clId="{E190B90C-D933-4454-89E2-72B48EFD98BB}" dt="2023-04-14T21:07:13.492" v="113" actId="20577"/>
          <ac:spMkLst>
            <pc:docMk/>
            <pc:sldMk cId="4033831021" sldId="372"/>
            <ac:spMk id="3" creationId="{9E3293C3-2021-04F5-B3B2-149081BCD341}"/>
          </ac:spMkLst>
        </pc:spChg>
        <pc:spChg chg="mod">
          <ac:chgData name="Ed Godfrey" userId="61aa7c48ee0e3db0" providerId="LiveId" clId="{E190B90C-D933-4454-89E2-72B48EFD98BB}" dt="2023-04-14T21:07:27.794" v="126" actId="20577"/>
          <ac:spMkLst>
            <pc:docMk/>
            <pc:sldMk cId="4033831021" sldId="372"/>
            <ac:spMk id="6" creationId="{27341E30-1523-0531-D0E1-7D6824619EE0}"/>
          </ac:spMkLst>
        </pc:spChg>
      </pc:sldChg>
      <pc:sldChg chg="modSp add mod">
        <pc:chgData name="Ed Godfrey" userId="61aa7c48ee0e3db0" providerId="LiveId" clId="{E190B90C-D933-4454-89E2-72B48EFD98BB}" dt="2023-04-14T21:23:39.242" v="684" actId="20577"/>
        <pc:sldMkLst>
          <pc:docMk/>
          <pc:sldMk cId="1057761895" sldId="373"/>
        </pc:sldMkLst>
        <pc:spChg chg="mod">
          <ac:chgData name="Ed Godfrey" userId="61aa7c48ee0e3db0" providerId="LiveId" clId="{E190B90C-D933-4454-89E2-72B48EFD98BB}" dt="2023-04-14T21:22:52.843" v="682" actId="20577"/>
          <ac:spMkLst>
            <pc:docMk/>
            <pc:sldMk cId="1057761895" sldId="373"/>
            <ac:spMk id="3" creationId="{9E3293C3-2021-04F5-B3B2-149081BCD341}"/>
          </ac:spMkLst>
        </pc:spChg>
        <pc:spChg chg="mod">
          <ac:chgData name="Ed Godfrey" userId="61aa7c48ee0e3db0" providerId="LiveId" clId="{E190B90C-D933-4454-89E2-72B48EFD98BB}" dt="2023-04-14T21:23:39.242" v="684" actId="20577"/>
          <ac:spMkLst>
            <pc:docMk/>
            <pc:sldMk cId="1057761895" sldId="373"/>
            <ac:spMk id="6" creationId="{27341E30-1523-0531-D0E1-7D6824619EE0}"/>
          </ac:spMkLst>
        </pc:spChg>
      </pc:sldChg>
      <pc:sldChg chg="modSp add mod">
        <pc:chgData name="Ed Godfrey" userId="61aa7c48ee0e3db0" providerId="LiveId" clId="{E190B90C-D933-4454-89E2-72B48EFD98BB}" dt="2023-04-14T21:24:57.165" v="746" actId="20577"/>
        <pc:sldMkLst>
          <pc:docMk/>
          <pc:sldMk cId="426015490" sldId="374"/>
        </pc:sldMkLst>
        <pc:spChg chg="mod">
          <ac:chgData name="Ed Godfrey" userId="61aa7c48ee0e3db0" providerId="LiveId" clId="{E190B90C-D933-4454-89E2-72B48EFD98BB}" dt="2023-04-14T21:24:57.165" v="746" actId="20577"/>
          <ac:spMkLst>
            <pc:docMk/>
            <pc:sldMk cId="426015490" sldId="374"/>
            <ac:spMk id="3" creationId="{9E3293C3-2021-04F5-B3B2-149081BCD341}"/>
          </ac:spMkLst>
        </pc:spChg>
        <pc:spChg chg="mod">
          <ac:chgData name="Ed Godfrey" userId="61aa7c48ee0e3db0" providerId="LiveId" clId="{E190B90C-D933-4454-89E2-72B48EFD98BB}" dt="2023-04-14T21:24:52.690" v="741" actId="20577"/>
          <ac:spMkLst>
            <pc:docMk/>
            <pc:sldMk cId="426015490" sldId="374"/>
            <ac:spMk id="6" creationId="{27341E30-1523-0531-D0E1-7D6824619EE0}"/>
          </ac:spMkLst>
        </pc:spChg>
      </pc:sldChg>
      <pc:sldChg chg="modSp add mod modAnim">
        <pc:chgData name="Ed Godfrey" userId="61aa7c48ee0e3db0" providerId="LiveId" clId="{E190B90C-D933-4454-89E2-72B48EFD98BB}" dt="2023-04-14T21:29:53.506" v="1064"/>
        <pc:sldMkLst>
          <pc:docMk/>
          <pc:sldMk cId="362057391" sldId="375"/>
        </pc:sldMkLst>
        <pc:spChg chg="mod">
          <ac:chgData name="Ed Godfrey" userId="61aa7c48ee0e3db0" providerId="LiveId" clId="{E190B90C-D933-4454-89E2-72B48EFD98BB}" dt="2023-04-14T21:28:50.403" v="993" actId="114"/>
          <ac:spMkLst>
            <pc:docMk/>
            <pc:sldMk cId="362057391" sldId="375"/>
            <ac:spMk id="3" creationId="{9E3293C3-2021-04F5-B3B2-149081BCD341}"/>
          </ac:spMkLst>
        </pc:spChg>
        <pc:spChg chg="mod">
          <ac:chgData name="Ed Godfrey" userId="61aa7c48ee0e3db0" providerId="LiveId" clId="{E190B90C-D933-4454-89E2-72B48EFD98BB}" dt="2023-04-14T21:29:19.336" v="1049" actId="20577"/>
          <ac:spMkLst>
            <pc:docMk/>
            <pc:sldMk cId="362057391" sldId="375"/>
            <ac:spMk id="6" creationId="{27341E30-1523-0531-D0E1-7D6824619EE0}"/>
          </ac:spMkLst>
        </pc:spChg>
      </pc:sldChg>
      <pc:sldChg chg="modSp add modAnim">
        <pc:chgData name="Ed Godfrey" userId="61aa7c48ee0e3db0" providerId="LiveId" clId="{E190B90C-D933-4454-89E2-72B48EFD98BB}" dt="2023-04-15T19:11:02.768" v="1087" actId="20577"/>
        <pc:sldMkLst>
          <pc:docMk/>
          <pc:sldMk cId="762492830" sldId="376"/>
        </pc:sldMkLst>
        <pc:spChg chg="mod">
          <ac:chgData name="Ed Godfrey" userId="61aa7c48ee0e3db0" providerId="LiveId" clId="{E190B90C-D933-4454-89E2-72B48EFD98BB}" dt="2023-04-15T19:11:02.768" v="1087" actId="20577"/>
          <ac:spMkLst>
            <pc:docMk/>
            <pc:sldMk cId="762492830" sldId="376"/>
            <ac:spMk id="3" creationId="{9E3293C3-2021-04F5-B3B2-149081BCD341}"/>
          </ac:spMkLst>
        </pc:spChg>
        <pc:spChg chg="mod">
          <ac:chgData name="Ed Godfrey" userId="61aa7c48ee0e3db0" providerId="LiveId" clId="{E190B90C-D933-4454-89E2-72B48EFD98BB}" dt="2023-04-15T19:10:16.314" v="1081" actId="20577"/>
          <ac:spMkLst>
            <pc:docMk/>
            <pc:sldMk cId="762492830" sldId="376"/>
            <ac:spMk id="6" creationId="{27341E30-1523-0531-D0E1-7D6824619EE0}"/>
          </ac:spMkLst>
        </pc:spChg>
      </pc:sldChg>
      <pc:sldChg chg="modSp add mod modAnim">
        <pc:chgData name="Ed Godfrey" userId="61aa7c48ee0e3db0" providerId="LiveId" clId="{E190B90C-D933-4454-89E2-72B48EFD98BB}" dt="2023-04-15T19:16:22.440" v="1276" actId="255"/>
        <pc:sldMkLst>
          <pc:docMk/>
          <pc:sldMk cId="833597558" sldId="377"/>
        </pc:sldMkLst>
        <pc:spChg chg="mod">
          <ac:chgData name="Ed Godfrey" userId="61aa7c48ee0e3db0" providerId="LiveId" clId="{E190B90C-D933-4454-89E2-72B48EFD98BB}" dt="2023-04-15T19:16:22.440" v="1276" actId="255"/>
          <ac:spMkLst>
            <pc:docMk/>
            <pc:sldMk cId="833597558" sldId="377"/>
            <ac:spMk id="3" creationId="{9E3293C3-2021-04F5-B3B2-149081BCD341}"/>
          </ac:spMkLst>
        </pc:spChg>
        <pc:spChg chg="mod">
          <ac:chgData name="Ed Godfrey" userId="61aa7c48ee0e3db0" providerId="LiveId" clId="{E190B90C-D933-4454-89E2-72B48EFD98BB}" dt="2023-04-15T19:11:41.934" v="1134" actId="20577"/>
          <ac:spMkLst>
            <pc:docMk/>
            <pc:sldMk cId="833597558" sldId="377"/>
            <ac:spMk id="6" creationId="{27341E30-1523-0531-D0E1-7D6824619EE0}"/>
          </ac:spMkLst>
        </pc:spChg>
      </pc:sldChg>
      <pc:sldChg chg="modSp add mod">
        <pc:chgData name="Ed Godfrey" userId="61aa7c48ee0e3db0" providerId="LiveId" clId="{E190B90C-D933-4454-89E2-72B48EFD98BB}" dt="2023-04-15T19:18:38.155" v="1452" actId="113"/>
        <pc:sldMkLst>
          <pc:docMk/>
          <pc:sldMk cId="4244130396" sldId="378"/>
        </pc:sldMkLst>
        <pc:spChg chg="mod">
          <ac:chgData name="Ed Godfrey" userId="61aa7c48ee0e3db0" providerId="LiveId" clId="{E190B90C-D933-4454-89E2-72B48EFD98BB}" dt="2023-04-15T19:18:38.155" v="1452" actId="113"/>
          <ac:spMkLst>
            <pc:docMk/>
            <pc:sldMk cId="4244130396" sldId="378"/>
            <ac:spMk id="3" creationId="{9E3293C3-2021-04F5-B3B2-149081BCD341}"/>
          </ac:spMkLst>
        </pc:spChg>
        <pc:spChg chg="mod">
          <ac:chgData name="Ed Godfrey" userId="61aa7c48ee0e3db0" providerId="LiveId" clId="{E190B90C-D933-4454-89E2-72B48EFD98BB}" dt="2023-04-15T19:16:54.100" v="1303" actId="20577"/>
          <ac:spMkLst>
            <pc:docMk/>
            <pc:sldMk cId="4244130396" sldId="378"/>
            <ac:spMk id="6" creationId="{27341E30-1523-0531-D0E1-7D6824619EE0}"/>
          </ac:spMkLst>
        </pc:spChg>
      </pc:sldChg>
      <pc:sldChg chg="modSp add mod">
        <pc:chgData name="Ed Godfrey" userId="61aa7c48ee0e3db0" providerId="LiveId" clId="{E190B90C-D933-4454-89E2-72B48EFD98BB}" dt="2023-04-15T19:21:21.481" v="1564" actId="20577"/>
        <pc:sldMkLst>
          <pc:docMk/>
          <pc:sldMk cId="1443616445" sldId="379"/>
        </pc:sldMkLst>
        <pc:spChg chg="mod">
          <ac:chgData name="Ed Godfrey" userId="61aa7c48ee0e3db0" providerId="LiveId" clId="{E190B90C-D933-4454-89E2-72B48EFD98BB}" dt="2023-04-15T19:21:12.007" v="1538" actId="114"/>
          <ac:spMkLst>
            <pc:docMk/>
            <pc:sldMk cId="1443616445" sldId="379"/>
            <ac:spMk id="3" creationId="{9E3293C3-2021-04F5-B3B2-149081BCD341}"/>
          </ac:spMkLst>
        </pc:spChg>
        <pc:spChg chg="mod">
          <ac:chgData name="Ed Godfrey" userId="61aa7c48ee0e3db0" providerId="LiveId" clId="{E190B90C-D933-4454-89E2-72B48EFD98BB}" dt="2023-04-15T19:21:21.481" v="1564" actId="20577"/>
          <ac:spMkLst>
            <pc:docMk/>
            <pc:sldMk cId="1443616445" sldId="379"/>
            <ac:spMk id="6" creationId="{27341E30-1523-0531-D0E1-7D6824619EE0}"/>
          </ac:spMkLst>
        </pc:spChg>
      </pc:sldChg>
      <pc:sldChg chg="modSp add mod">
        <pc:chgData name="Ed Godfrey" userId="61aa7c48ee0e3db0" providerId="LiveId" clId="{E190B90C-D933-4454-89E2-72B48EFD98BB}" dt="2023-04-15T19:23:45.856" v="1612" actId="20577"/>
        <pc:sldMkLst>
          <pc:docMk/>
          <pc:sldMk cId="3839910891" sldId="380"/>
        </pc:sldMkLst>
        <pc:spChg chg="mod">
          <ac:chgData name="Ed Godfrey" userId="61aa7c48ee0e3db0" providerId="LiveId" clId="{E190B90C-D933-4454-89E2-72B48EFD98BB}" dt="2023-04-15T19:23:45.856" v="1612" actId="20577"/>
          <ac:spMkLst>
            <pc:docMk/>
            <pc:sldMk cId="3839910891" sldId="380"/>
            <ac:spMk id="3" creationId="{9E3293C3-2021-04F5-B3B2-149081BCD341}"/>
          </ac:spMkLst>
        </pc:spChg>
        <pc:spChg chg="mod">
          <ac:chgData name="Ed Godfrey" userId="61aa7c48ee0e3db0" providerId="LiveId" clId="{E190B90C-D933-4454-89E2-72B48EFD98BB}" dt="2023-04-15T19:22:56.593" v="1586" actId="20577"/>
          <ac:spMkLst>
            <pc:docMk/>
            <pc:sldMk cId="3839910891" sldId="380"/>
            <ac:spMk id="6" creationId="{27341E30-1523-0531-D0E1-7D6824619EE0}"/>
          </ac:spMkLst>
        </pc:spChg>
      </pc:sldChg>
      <pc:sldChg chg="modSp add mod">
        <pc:chgData name="Ed Godfrey" userId="61aa7c48ee0e3db0" providerId="LiveId" clId="{E190B90C-D933-4454-89E2-72B48EFD98BB}" dt="2023-04-15T19:23:39.116" v="1611" actId="313"/>
        <pc:sldMkLst>
          <pc:docMk/>
          <pc:sldMk cId="2627713171" sldId="381"/>
        </pc:sldMkLst>
        <pc:spChg chg="mod">
          <ac:chgData name="Ed Godfrey" userId="61aa7c48ee0e3db0" providerId="LiveId" clId="{E190B90C-D933-4454-89E2-72B48EFD98BB}" dt="2023-04-15T19:23:39.116" v="1611" actId="313"/>
          <ac:spMkLst>
            <pc:docMk/>
            <pc:sldMk cId="2627713171" sldId="381"/>
            <ac:spMk id="3" creationId="{9E3293C3-2021-04F5-B3B2-149081BCD341}"/>
          </ac:spMkLst>
        </pc:spChg>
        <pc:spChg chg="mod">
          <ac:chgData name="Ed Godfrey" userId="61aa7c48ee0e3db0" providerId="LiveId" clId="{E190B90C-D933-4454-89E2-72B48EFD98BB}" dt="2023-04-15T19:23:23.258" v="1605" actId="20577"/>
          <ac:spMkLst>
            <pc:docMk/>
            <pc:sldMk cId="2627713171" sldId="381"/>
            <ac:spMk id="6" creationId="{27341E30-1523-0531-D0E1-7D6824619EE0}"/>
          </ac:spMkLst>
        </pc:spChg>
      </pc:sldChg>
      <pc:sldChg chg="modSp add mod modAnim">
        <pc:chgData name="Ed Godfrey" userId="61aa7c48ee0e3db0" providerId="LiveId" clId="{E190B90C-D933-4454-89E2-72B48EFD98BB}" dt="2023-04-15T19:26:21.474" v="1661"/>
        <pc:sldMkLst>
          <pc:docMk/>
          <pc:sldMk cId="3659861278" sldId="382"/>
        </pc:sldMkLst>
        <pc:spChg chg="mod">
          <ac:chgData name="Ed Godfrey" userId="61aa7c48ee0e3db0" providerId="LiveId" clId="{E190B90C-D933-4454-89E2-72B48EFD98BB}" dt="2023-04-15T19:26:14.034" v="1659" actId="20577"/>
          <ac:spMkLst>
            <pc:docMk/>
            <pc:sldMk cId="3659861278" sldId="382"/>
            <ac:spMk id="3" creationId="{9E3293C3-2021-04F5-B3B2-149081BCD341}"/>
          </ac:spMkLst>
        </pc:spChg>
        <pc:spChg chg="mod">
          <ac:chgData name="Ed Godfrey" userId="61aa7c48ee0e3db0" providerId="LiveId" clId="{E190B90C-D933-4454-89E2-72B48EFD98BB}" dt="2023-04-15T19:25:25.952" v="1632" actId="20577"/>
          <ac:spMkLst>
            <pc:docMk/>
            <pc:sldMk cId="3659861278" sldId="382"/>
            <ac:spMk id="6" creationId="{27341E30-1523-0531-D0E1-7D6824619EE0}"/>
          </ac:spMkLst>
        </pc:spChg>
      </pc:sldChg>
      <pc:sldChg chg="delSp modSp add del mod delAnim modAnim">
        <pc:chgData name="Ed Godfrey" userId="61aa7c48ee0e3db0" providerId="LiveId" clId="{E190B90C-D933-4454-89E2-72B48EFD98BB}" dt="2023-04-15T19:37:01.303" v="2098" actId="47"/>
        <pc:sldMkLst>
          <pc:docMk/>
          <pc:sldMk cId="2892329354" sldId="383"/>
        </pc:sldMkLst>
        <pc:spChg chg="del mod">
          <ac:chgData name="Ed Godfrey" userId="61aa7c48ee0e3db0" providerId="LiveId" clId="{E190B90C-D933-4454-89E2-72B48EFD98BB}" dt="2023-04-15T19:27:40.590" v="1666"/>
          <ac:spMkLst>
            <pc:docMk/>
            <pc:sldMk cId="2892329354" sldId="383"/>
            <ac:spMk id="2" creationId="{73D8E92E-9EEB-61F1-2B61-D8358DFC0201}"/>
          </ac:spMkLst>
        </pc:spChg>
      </pc:sldChg>
      <pc:sldChg chg="modSp add ord modAnim">
        <pc:chgData name="Ed Godfrey" userId="61aa7c48ee0e3db0" providerId="LiveId" clId="{E190B90C-D933-4454-89E2-72B48EFD98BB}" dt="2023-04-15T19:37:20.729" v="2102"/>
        <pc:sldMkLst>
          <pc:docMk/>
          <pc:sldMk cId="4080081342" sldId="384"/>
        </pc:sldMkLst>
        <pc:spChg chg="mod">
          <ac:chgData name="Ed Godfrey" userId="61aa7c48ee0e3db0" providerId="LiveId" clId="{E190B90C-D933-4454-89E2-72B48EFD98BB}" dt="2023-04-15T19:28:47.098" v="1769" actId="5793"/>
          <ac:spMkLst>
            <pc:docMk/>
            <pc:sldMk cId="4080081342" sldId="384"/>
            <ac:spMk id="2" creationId="{73D8E92E-9EEB-61F1-2B61-D8358DFC0201}"/>
          </ac:spMkLst>
        </pc:spChg>
        <pc:spChg chg="mod">
          <ac:chgData name="Ed Godfrey" userId="61aa7c48ee0e3db0" providerId="LiveId" clId="{E190B90C-D933-4454-89E2-72B48EFD98BB}" dt="2023-04-15T19:27:56.415" v="1720" actId="20577"/>
          <ac:spMkLst>
            <pc:docMk/>
            <pc:sldMk cId="4080081342" sldId="384"/>
            <ac:spMk id="3" creationId="{9E3293C3-2021-04F5-B3B2-149081BCD341}"/>
          </ac:spMkLst>
        </pc:spChg>
      </pc:sldChg>
      <pc:sldChg chg="modSp add mod modAnim">
        <pc:chgData name="Ed Godfrey" userId="61aa7c48ee0e3db0" providerId="LiveId" clId="{E190B90C-D933-4454-89E2-72B48EFD98BB}" dt="2023-04-15T19:34:05.634" v="2097" actId="113"/>
        <pc:sldMkLst>
          <pc:docMk/>
          <pc:sldMk cId="3264247509" sldId="385"/>
        </pc:sldMkLst>
        <pc:spChg chg="mod">
          <ac:chgData name="Ed Godfrey" userId="61aa7c48ee0e3db0" providerId="LiveId" clId="{E190B90C-D933-4454-89E2-72B48EFD98BB}" dt="2023-04-15T19:34:05.634" v="2097" actId="113"/>
          <ac:spMkLst>
            <pc:docMk/>
            <pc:sldMk cId="3264247509" sldId="385"/>
            <ac:spMk id="3" creationId="{9E3293C3-2021-04F5-B3B2-149081BCD341}"/>
          </ac:spMkLst>
        </pc:spChg>
        <pc:spChg chg="mod">
          <ac:chgData name="Ed Godfrey" userId="61aa7c48ee0e3db0" providerId="LiveId" clId="{E190B90C-D933-4454-89E2-72B48EFD98BB}" dt="2023-04-15T19:30:53.390" v="1813" actId="20577"/>
          <ac:spMkLst>
            <pc:docMk/>
            <pc:sldMk cId="3264247509" sldId="385"/>
            <ac:spMk id="6" creationId="{27341E30-1523-0531-D0E1-7D6824619EE0}"/>
          </ac:spMkLst>
        </pc:spChg>
      </pc:sldChg>
      <pc:sldChg chg="modSp add modAnim">
        <pc:chgData name="Ed Godfrey" userId="61aa7c48ee0e3db0" providerId="LiveId" clId="{E190B90C-D933-4454-89E2-72B48EFD98BB}" dt="2023-04-15T19:38:42.940" v="2135"/>
        <pc:sldMkLst>
          <pc:docMk/>
          <pc:sldMk cId="1919470354" sldId="386"/>
        </pc:sldMkLst>
        <pc:spChg chg="mod">
          <ac:chgData name="Ed Godfrey" userId="61aa7c48ee0e3db0" providerId="LiveId" clId="{E190B90C-D933-4454-89E2-72B48EFD98BB}" dt="2023-04-15T19:38:34.798" v="2134" actId="20577"/>
          <ac:spMkLst>
            <pc:docMk/>
            <pc:sldMk cId="1919470354" sldId="386"/>
            <ac:spMk id="3" creationId="{9E3293C3-2021-04F5-B3B2-149081BCD341}"/>
          </ac:spMkLst>
        </pc:spChg>
        <pc:spChg chg="mod">
          <ac:chgData name="Ed Godfrey" userId="61aa7c48ee0e3db0" providerId="LiveId" clId="{E190B90C-D933-4454-89E2-72B48EFD98BB}" dt="2023-04-15T19:38:08.346" v="2119" actId="20577"/>
          <ac:spMkLst>
            <pc:docMk/>
            <pc:sldMk cId="1919470354" sldId="386"/>
            <ac:spMk id="6" creationId="{27341E30-1523-0531-D0E1-7D6824619EE0}"/>
          </ac:spMkLst>
        </pc:spChg>
      </pc:sldChg>
      <pc:sldChg chg="modSp add mod">
        <pc:chgData name="Ed Godfrey" userId="61aa7c48ee0e3db0" providerId="LiveId" clId="{E190B90C-D933-4454-89E2-72B48EFD98BB}" dt="2023-04-15T19:40:19.025" v="2159" actId="20577"/>
        <pc:sldMkLst>
          <pc:docMk/>
          <pc:sldMk cId="2313028035" sldId="387"/>
        </pc:sldMkLst>
        <pc:spChg chg="mod">
          <ac:chgData name="Ed Godfrey" userId="61aa7c48ee0e3db0" providerId="LiveId" clId="{E190B90C-D933-4454-89E2-72B48EFD98BB}" dt="2023-04-15T19:40:19.025" v="2159" actId="20577"/>
          <ac:spMkLst>
            <pc:docMk/>
            <pc:sldMk cId="2313028035" sldId="387"/>
            <ac:spMk id="3" creationId="{9E3293C3-2021-04F5-B3B2-149081BCD341}"/>
          </ac:spMkLst>
        </pc:spChg>
        <pc:spChg chg="mod">
          <ac:chgData name="Ed Godfrey" userId="61aa7c48ee0e3db0" providerId="LiveId" clId="{E190B90C-D933-4454-89E2-72B48EFD98BB}" dt="2023-04-15T19:40:13.321" v="2152" actId="20577"/>
          <ac:spMkLst>
            <pc:docMk/>
            <pc:sldMk cId="2313028035" sldId="387"/>
            <ac:spMk id="6" creationId="{27341E30-1523-0531-D0E1-7D6824619EE0}"/>
          </ac:spMkLst>
        </pc:spChg>
      </pc:sldChg>
      <pc:sldChg chg="modSp add mod">
        <pc:chgData name="Ed Godfrey" userId="61aa7c48ee0e3db0" providerId="LiveId" clId="{E190B90C-D933-4454-89E2-72B48EFD98BB}" dt="2023-04-15T19:41:05.114" v="2174" actId="20577"/>
        <pc:sldMkLst>
          <pc:docMk/>
          <pc:sldMk cId="2205965357" sldId="388"/>
        </pc:sldMkLst>
        <pc:spChg chg="mod">
          <ac:chgData name="Ed Godfrey" userId="61aa7c48ee0e3db0" providerId="LiveId" clId="{E190B90C-D933-4454-89E2-72B48EFD98BB}" dt="2023-04-15T19:40:59.757" v="2164" actId="113"/>
          <ac:spMkLst>
            <pc:docMk/>
            <pc:sldMk cId="2205965357" sldId="388"/>
            <ac:spMk id="3" creationId="{9E3293C3-2021-04F5-B3B2-149081BCD341}"/>
          </ac:spMkLst>
        </pc:spChg>
        <pc:spChg chg="mod">
          <ac:chgData name="Ed Godfrey" userId="61aa7c48ee0e3db0" providerId="LiveId" clId="{E190B90C-D933-4454-89E2-72B48EFD98BB}" dt="2023-04-15T19:41:05.114" v="2174" actId="20577"/>
          <ac:spMkLst>
            <pc:docMk/>
            <pc:sldMk cId="2205965357" sldId="388"/>
            <ac:spMk id="6" creationId="{27341E30-1523-0531-D0E1-7D6824619EE0}"/>
          </ac:spMkLst>
        </pc:spChg>
      </pc:sldChg>
      <pc:sldChg chg="modSp add mod">
        <pc:chgData name="Ed Godfrey" userId="61aa7c48ee0e3db0" providerId="LiveId" clId="{E190B90C-D933-4454-89E2-72B48EFD98BB}" dt="2023-04-15T19:42:39.808" v="2212" actId="20577"/>
        <pc:sldMkLst>
          <pc:docMk/>
          <pc:sldMk cId="2680074237" sldId="389"/>
        </pc:sldMkLst>
        <pc:spChg chg="mod">
          <ac:chgData name="Ed Godfrey" userId="61aa7c48ee0e3db0" providerId="LiveId" clId="{E190B90C-D933-4454-89E2-72B48EFD98BB}" dt="2023-04-15T19:42:39.808" v="2212" actId="20577"/>
          <ac:spMkLst>
            <pc:docMk/>
            <pc:sldMk cId="2680074237" sldId="389"/>
            <ac:spMk id="3" creationId="{9E3293C3-2021-04F5-B3B2-149081BCD341}"/>
          </ac:spMkLst>
        </pc:spChg>
        <pc:spChg chg="mod">
          <ac:chgData name="Ed Godfrey" userId="61aa7c48ee0e3db0" providerId="LiveId" clId="{E190B90C-D933-4454-89E2-72B48EFD98BB}" dt="2023-04-15T19:42:32.272" v="2207" actId="20577"/>
          <ac:spMkLst>
            <pc:docMk/>
            <pc:sldMk cId="2680074237" sldId="389"/>
            <ac:spMk id="6" creationId="{27341E30-1523-0531-D0E1-7D6824619EE0}"/>
          </ac:spMkLst>
        </pc:spChg>
      </pc:sldChg>
      <pc:sldChg chg="modSp add mod">
        <pc:chgData name="Ed Godfrey" userId="61aa7c48ee0e3db0" providerId="LiveId" clId="{E190B90C-D933-4454-89E2-72B48EFD98BB}" dt="2023-04-15T19:43:38.312" v="2231" actId="20577"/>
        <pc:sldMkLst>
          <pc:docMk/>
          <pc:sldMk cId="2893211310" sldId="390"/>
        </pc:sldMkLst>
        <pc:spChg chg="mod">
          <ac:chgData name="Ed Godfrey" userId="61aa7c48ee0e3db0" providerId="LiveId" clId="{E190B90C-D933-4454-89E2-72B48EFD98BB}" dt="2023-04-15T19:43:30.486" v="2217" actId="113"/>
          <ac:spMkLst>
            <pc:docMk/>
            <pc:sldMk cId="2893211310" sldId="390"/>
            <ac:spMk id="3" creationId="{9E3293C3-2021-04F5-B3B2-149081BCD341}"/>
          </ac:spMkLst>
        </pc:spChg>
        <pc:spChg chg="mod">
          <ac:chgData name="Ed Godfrey" userId="61aa7c48ee0e3db0" providerId="LiveId" clId="{E190B90C-D933-4454-89E2-72B48EFD98BB}" dt="2023-04-15T19:43:38.312" v="2231" actId="20577"/>
          <ac:spMkLst>
            <pc:docMk/>
            <pc:sldMk cId="2893211310" sldId="390"/>
            <ac:spMk id="6" creationId="{27341E30-1523-0531-D0E1-7D6824619EE0}"/>
          </ac:spMkLst>
        </pc:spChg>
      </pc:sldChg>
      <pc:sldChg chg="modSp add mod">
        <pc:chgData name="Ed Godfrey" userId="61aa7c48ee0e3db0" providerId="LiveId" clId="{E190B90C-D933-4454-89E2-72B48EFD98BB}" dt="2023-04-15T19:45:57.846" v="2261" actId="20577"/>
        <pc:sldMkLst>
          <pc:docMk/>
          <pc:sldMk cId="3063083523" sldId="391"/>
        </pc:sldMkLst>
        <pc:spChg chg="mod">
          <ac:chgData name="Ed Godfrey" userId="61aa7c48ee0e3db0" providerId="LiveId" clId="{E190B90C-D933-4454-89E2-72B48EFD98BB}" dt="2023-04-15T19:45:52.059" v="2249" actId="113"/>
          <ac:spMkLst>
            <pc:docMk/>
            <pc:sldMk cId="3063083523" sldId="391"/>
            <ac:spMk id="3" creationId="{9E3293C3-2021-04F5-B3B2-149081BCD341}"/>
          </ac:spMkLst>
        </pc:spChg>
        <pc:spChg chg="mod">
          <ac:chgData name="Ed Godfrey" userId="61aa7c48ee0e3db0" providerId="LiveId" clId="{E190B90C-D933-4454-89E2-72B48EFD98BB}" dt="2023-04-15T19:45:57.846" v="2261" actId="20577"/>
          <ac:spMkLst>
            <pc:docMk/>
            <pc:sldMk cId="3063083523" sldId="391"/>
            <ac:spMk id="6" creationId="{27341E30-1523-0531-D0E1-7D6824619EE0}"/>
          </ac:spMkLst>
        </pc:spChg>
      </pc:sldChg>
      <pc:sldChg chg="add">
        <pc:chgData name="Ed Godfrey" userId="61aa7c48ee0e3db0" providerId="LiveId" clId="{E190B90C-D933-4454-89E2-72B48EFD98BB}" dt="2023-04-15T19:46:15.949" v="2267"/>
        <pc:sldMkLst>
          <pc:docMk/>
          <pc:sldMk cId="1225285313" sldId="39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48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243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9338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50544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4811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4/14/2023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77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4/14/2023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7879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2271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61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4690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312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5425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5615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9697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9541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712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461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4/14/2023</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4446488"/>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C58E39B4-0D56-B296-E75E-8C11D5A7476D}"/>
              </a:ext>
            </a:extLst>
          </p:cNvPr>
          <p:cNvPicPr>
            <a:picLocks noChangeAspect="1"/>
          </p:cNvPicPr>
          <p:nvPr/>
        </p:nvPicPr>
        <p:blipFill>
          <a:blip r:embed="rId2"/>
          <a:stretch>
            <a:fillRect/>
          </a:stretch>
        </p:blipFill>
        <p:spPr>
          <a:xfrm>
            <a:off x="168586" y="168373"/>
            <a:ext cx="11854828" cy="3736848"/>
          </a:xfrm>
          <a:prstGeom prst="rect">
            <a:avLst/>
          </a:prstGeom>
        </p:spPr>
      </p:pic>
      <p:sp>
        <p:nvSpPr>
          <p:cNvPr id="3" name="Subtitle 2">
            <a:extLst>
              <a:ext uri="{FF2B5EF4-FFF2-40B4-BE49-F238E27FC236}">
                <a16:creationId xmlns:a16="http://schemas.microsoft.com/office/drawing/2014/main" id="{1206BF46-F60A-B583-BE9A-98813DA83DD6}"/>
              </a:ext>
            </a:extLst>
          </p:cNvPr>
          <p:cNvSpPr>
            <a:spLocks noGrp="1"/>
          </p:cNvSpPr>
          <p:nvPr>
            <p:ph type="subTitle" idx="1"/>
          </p:nvPr>
        </p:nvSpPr>
        <p:spPr>
          <a:xfrm>
            <a:off x="254000" y="4220877"/>
            <a:ext cx="11660632" cy="1947333"/>
          </a:xfrm>
        </p:spPr>
        <p:txBody>
          <a:bodyPr>
            <a:normAutofit/>
          </a:bodyPr>
          <a:lstStyle/>
          <a:p>
            <a:pPr algn="ctr"/>
            <a:r>
              <a:rPr lang="en-US" sz="3900" b="1" dirty="0">
                <a:solidFill>
                  <a:schemeClr val="tx1"/>
                </a:solidFill>
                <a:latin typeface="Abadi" panose="020B0604020104020204" pitchFamily="34" charset="0"/>
              </a:rPr>
              <a:t>I Stand Alone on the Word of God (Part 1)</a:t>
            </a:r>
          </a:p>
          <a:p>
            <a:pPr algn="ctr"/>
            <a:r>
              <a:rPr lang="en-US" sz="3600" b="1" dirty="0">
                <a:solidFill>
                  <a:schemeClr val="tx1"/>
                </a:solidFill>
                <a:latin typeface="Avenir Next LT Pro Light" panose="020B0304020202020204" pitchFamily="34" charset="0"/>
              </a:rPr>
              <a:t>2 Peter 1:19-21</a:t>
            </a:r>
          </a:p>
        </p:txBody>
      </p:sp>
      <p:sp>
        <p:nvSpPr>
          <p:cNvPr id="4" name="TextBox 3">
            <a:extLst>
              <a:ext uri="{FF2B5EF4-FFF2-40B4-BE49-F238E27FC236}">
                <a16:creationId xmlns:a16="http://schemas.microsoft.com/office/drawing/2014/main" id="{E81091B1-FFCB-0593-6511-1E1CB61C648D}"/>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 April 16, 2023</a:t>
            </a:r>
          </a:p>
        </p:txBody>
      </p:sp>
    </p:spTree>
    <p:extLst>
      <p:ext uri="{BB962C8B-B14F-4D97-AF65-F5344CB8AC3E}">
        <p14:creationId xmlns:p14="http://schemas.microsoft.com/office/powerpoint/2010/main" val="1586846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71500" lvl="0" indent="-571500">
              <a:buFont typeface="Wingdings" panose="05000000000000000000" pitchFamily="2" charset="2"/>
              <a:buChar char="§"/>
            </a:pPr>
            <a:r>
              <a:rPr lang="en-US" sz="3800" b="0" dirty="0">
                <a:solidFill>
                  <a:schemeClr val="tx1"/>
                </a:solidFill>
                <a:latin typeface="Calibri" panose="020F0502020204030204" pitchFamily="34" charset="0"/>
                <a:ea typeface="Calibri" panose="020F0502020204030204" pitchFamily="34" charset="0"/>
                <a:cs typeface="Calibri" panose="020F0502020204030204" pitchFamily="34" charset="0"/>
              </a:rPr>
              <a:t>The Scripture cannot be broken…(John 10:35) </a:t>
            </a:r>
          </a:p>
          <a:p>
            <a:pPr marL="571500" lvl="0" indent="-571500">
              <a:buFont typeface="Wingdings" panose="05000000000000000000" pitchFamily="2" charset="2"/>
              <a:buChar char="§"/>
            </a:pPr>
            <a:r>
              <a:rPr lang="en-US" sz="3800" b="0" dirty="0">
                <a:solidFill>
                  <a:schemeClr val="tx1"/>
                </a:solidFill>
                <a:latin typeface="Calibri" panose="020F0502020204030204" pitchFamily="34" charset="0"/>
                <a:ea typeface="Calibri" panose="020F0502020204030204" pitchFamily="34" charset="0"/>
                <a:cs typeface="Calibri" panose="020F0502020204030204" pitchFamily="34" charset="0"/>
              </a:rPr>
              <a:t>Until heaven and earth pass away, not the smallest letter or stroke shall pass from the Law until all is accomplished… (Matthew 5:18)</a:t>
            </a:r>
          </a:p>
          <a:p>
            <a:pPr marL="571500" lvl="0" indent="-571500">
              <a:buFont typeface="Wingdings" panose="05000000000000000000" pitchFamily="2" charset="2"/>
              <a:buChar char="§"/>
            </a:pPr>
            <a:r>
              <a:rPr lang="en-US" sz="3800" b="0" dirty="0">
                <a:solidFill>
                  <a:schemeClr val="tx1"/>
                </a:solidFill>
                <a:latin typeface="Calibri" panose="020F0502020204030204" pitchFamily="34" charset="0"/>
                <a:ea typeface="Calibri" panose="020F0502020204030204" pitchFamily="34" charset="0"/>
                <a:cs typeface="Calibri" panose="020F0502020204030204" pitchFamily="34" charset="0"/>
              </a:rPr>
              <a:t>The law [OT Law] is holy, and the commandment is holy and righteous and good… (Romans 7:12)</a:t>
            </a:r>
          </a:p>
          <a:p>
            <a:pPr marL="571500" indent="-571500">
              <a:buFont typeface="Wingdings" panose="05000000000000000000" pitchFamily="2" charset="2"/>
              <a:buChar char="§"/>
            </a:pPr>
            <a:r>
              <a:rPr lang="en-US" sz="3800" b="0" dirty="0">
                <a:solidFill>
                  <a:schemeClr val="tx1"/>
                </a:solidFill>
                <a:latin typeface="Calibri" panose="020F0502020204030204" pitchFamily="34" charset="0"/>
                <a:ea typeface="Calibri" panose="020F0502020204030204" pitchFamily="34" charset="0"/>
                <a:cs typeface="Calibri" panose="020F0502020204030204" pitchFamily="34" charset="0"/>
              </a:rPr>
              <a:t>All flesh is like grass and all its glory like the flower of grass. The grass withers, and the flower falls off, but the word of the Lord endures forever. (1 Peter 1:24-25)</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Certainty of Scripture</a:t>
            </a:r>
          </a:p>
        </p:txBody>
      </p:sp>
    </p:spTree>
    <p:extLst>
      <p:ext uri="{BB962C8B-B14F-4D97-AF65-F5344CB8AC3E}">
        <p14:creationId xmlns:p14="http://schemas.microsoft.com/office/powerpoint/2010/main" val="8335975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par>
                          <p:cTn id="8" fill="hold">
                            <p:stCondLst>
                              <p:cond delay="3500"/>
                            </p:stCondLst>
                            <p:childTnLst>
                              <p:par>
                                <p:cTn id="9" presetID="10" presetClass="entr" presetSubtype="0" fill="hold" nodeType="afterEffect">
                                  <p:stCondLst>
                                    <p:cond delay="1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250"/>
                                        <p:tgtEl>
                                          <p:spTgt spid="3">
                                            <p:txEl>
                                              <p:pRg st="1" end="1"/>
                                            </p:txEl>
                                          </p:spTgt>
                                        </p:tgtEl>
                                      </p:cBhvr>
                                    </p:animEffect>
                                  </p:childTnLst>
                                </p:cTn>
                              </p:par>
                            </p:childTnLst>
                          </p:cTn>
                        </p:par>
                        <p:par>
                          <p:cTn id="12" fill="hold">
                            <p:stCondLst>
                              <p:cond delay="7000"/>
                            </p:stCondLst>
                            <p:childTnLst>
                              <p:par>
                                <p:cTn id="13" presetID="10" presetClass="entr" presetSubtype="0" fill="hold" nodeType="afterEffect">
                                  <p:stCondLst>
                                    <p:cond delay="27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250"/>
                                        <p:tgtEl>
                                          <p:spTgt spid="3">
                                            <p:txEl>
                                              <p:pRg st="2" end="2"/>
                                            </p:txEl>
                                          </p:spTgt>
                                        </p:tgtEl>
                                      </p:cBhvr>
                                    </p:animEffect>
                                  </p:childTnLst>
                                </p:cTn>
                              </p:par>
                            </p:childTnLst>
                          </p:cTn>
                        </p:par>
                        <p:par>
                          <p:cTn id="16" fill="hold">
                            <p:stCondLst>
                              <p:cond delay="12000"/>
                            </p:stCondLst>
                            <p:childTnLst>
                              <p:par>
                                <p:cTn id="17" presetID="10" presetClass="entr" presetSubtype="0" fill="hold" nodeType="afterEffect">
                                  <p:stCondLst>
                                    <p:cond delay="175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3600" b="0" i="1" dirty="0">
                <a:solidFill>
                  <a:schemeClr val="tx1"/>
                </a:solidFill>
                <a:latin typeface="Arial" panose="020B0604020202020204" pitchFamily="34" charset="0"/>
                <a:ea typeface="Times New Roman" panose="02020603050405020304" pitchFamily="18" charset="0"/>
              </a:rPr>
              <a:t>The Word of God is…</a:t>
            </a:r>
          </a:p>
          <a:p>
            <a:pPr marL="0" marR="0" algn="just">
              <a:spcBef>
                <a:spcPts val="0"/>
              </a:spcBef>
              <a:spcAft>
                <a:spcPts val="0"/>
              </a:spcAft>
            </a:pPr>
            <a:endParaRPr lang="en-US" sz="3600" i="0" dirty="0">
              <a:solidFill>
                <a:schemeClr val="tx1"/>
              </a:solidFill>
              <a:effectLst/>
              <a:latin typeface="Arial" panose="020B0604020202020204" pitchFamily="34" charset="0"/>
              <a:ea typeface="Times New Roman" panose="02020603050405020304" pitchFamily="18" charset="0"/>
            </a:endParaRPr>
          </a:p>
          <a:p>
            <a:pPr marL="857250" marR="0" indent="-857250" algn="just">
              <a:spcBef>
                <a:spcPts val="0"/>
              </a:spcBef>
              <a:spcAft>
                <a:spcPts val="0"/>
              </a:spcAft>
              <a:buAutoNum type="romanUcPeriod"/>
            </a:pPr>
            <a:r>
              <a:rPr lang="en-US" sz="3600" i="0" dirty="0">
                <a:solidFill>
                  <a:schemeClr val="tx1"/>
                </a:solidFill>
                <a:latin typeface="Arial" panose="020B0604020202020204" pitchFamily="34" charset="0"/>
                <a:ea typeface="Times New Roman" panose="02020603050405020304" pitchFamily="18" charset="0"/>
              </a:rPr>
              <a:t>Not of human imagination (20)</a:t>
            </a:r>
          </a:p>
          <a:p>
            <a:pPr marL="857250" marR="0" indent="-857250" algn="just">
              <a:spcBef>
                <a:spcPts val="0"/>
              </a:spcBef>
              <a:spcAft>
                <a:spcPts val="0"/>
              </a:spcAft>
              <a:buAutoNum type="romanUcPeriod"/>
            </a:pPr>
            <a:r>
              <a:rPr lang="en-US" sz="3600" i="0" dirty="0">
                <a:solidFill>
                  <a:schemeClr val="tx1"/>
                </a:solidFill>
                <a:effectLst/>
                <a:latin typeface="Arial" panose="020B0604020202020204" pitchFamily="34" charset="0"/>
                <a:ea typeface="Times New Roman" panose="02020603050405020304" pitchFamily="18" charset="0"/>
              </a:rPr>
              <a:t>Not of human intuition (21a)</a:t>
            </a:r>
          </a:p>
          <a:p>
            <a:pPr marL="857250" marR="0" indent="-857250" algn="just">
              <a:spcBef>
                <a:spcPts val="0"/>
              </a:spcBef>
              <a:spcAft>
                <a:spcPts val="0"/>
              </a:spcAft>
              <a:buAutoNum type="romanUcPeriod"/>
            </a:pPr>
            <a:r>
              <a:rPr lang="en-US" sz="3600" i="0" dirty="0">
                <a:solidFill>
                  <a:schemeClr val="tx1"/>
                </a:solidFill>
                <a:latin typeface="Arial" panose="020B0604020202020204" pitchFamily="34" charset="0"/>
                <a:ea typeface="Times New Roman" panose="02020603050405020304" pitchFamily="18" charset="0"/>
              </a:rPr>
              <a:t>Of divine inspiration (21b – next week)</a:t>
            </a:r>
            <a:endParaRPr lang="en-US" sz="3600" i="0" dirty="0">
              <a:solidFill>
                <a:schemeClr val="tx1"/>
              </a:solidFill>
              <a:effectLst/>
              <a:latin typeface="Calibri" panose="020F0502020204030204"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Outline of 2 Peter 1:20-21</a:t>
            </a:r>
          </a:p>
        </p:txBody>
      </p:sp>
    </p:spTree>
    <p:extLst>
      <p:ext uri="{BB962C8B-B14F-4D97-AF65-F5344CB8AC3E}">
        <p14:creationId xmlns:p14="http://schemas.microsoft.com/office/powerpoint/2010/main" val="4244130396"/>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71500" marR="0" indent="-571500" algn="just">
              <a:spcBef>
                <a:spcPts val="0"/>
              </a:spcBef>
              <a:spcAft>
                <a:spcPts val="0"/>
              </a:spcAft>
              <a:buAutoNum type="romanUcPeriod"/>
            </a:pPr>
            <a:r>
              <a:rPr lang="en-US" sz="4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 of human imagination (20)</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Word of God is…</a:t>
            </a:r>
          </a:p>
        </p:txBody>
      </p:sp>
      <p:sp>
        <p:nvSpPr>
          <p:cNvPr id="2" name="Text Box 3">
            <a:extLst>
              <a:ext uri="{FF2B5EF4-FFF2-40B4-BE49-F238E27FC236}">
                <a16:creationId xmlns:a16="http://schemas.microsoft.com/office/drawing/2014/main" id="{73D8E92E-9EEB-61F1-2B61-D8358DFC0201}"/>
              </a:ext>
            </a:extLst>
          </p:cNvPr>
          <p:cNvSpPr txBox="1">
            <a:spLocks noChangeArrowheads="1"/>
          </p:cNvSpPr>
          <p:nvPr/>
        </p:nvSpPr>
        <p:spPr bwMode="auto">
          <a:xfrm>
            <a:off x="173038" y="1476756"/>
            <a:ext cx="1180560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But know this first of all, that no prophecy of Scripture is a matter of one's own interpretation…</a:t>
            </a:r>
          </a:p>
        </p:txBody>
      </p:sp>
    </p:spTree>
    <p:extLst>
      <p:ext uri="{BB962C8B-B14F-4D97-AF65-F5344CB8AC3E}">
        <p14:creationId xmlns:p14="http://schemas.microsoft.com/office/powerpoint/2010/main" val="7902785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par>
                          <p:cTn id="8" fill="hold">
                            <p:stCondLst>
                              <p:cond delay="2750"/>
                            </p:stCondLst>
                            <p:childTnLst>
                              <p:par>
                                <p:cTn id="9" presetID="10" presetClass="entr" presetSubtype="0" fill="hold" grpId="0" nodeType="afterEffect">
                                  <p:stCondLst>
                                    <p:cond delay="25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Then the LORD said to me, “The prophets are prophesying falsehood in My name. I have neither sent them nor commanded them nor spoken to them; they are prophesying to you a false vision, divination, futility and the deception of their own minds.”</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Jeremiah 14:14</a:t>
            </a:r>
          </a:p>
        </p:txBody>
      </p:sp>
    </p:spTree>
    <p:extLst>
      <p:ext uri="{BB962C8B-B14F-4D97-AF65-F5344CB8AC3E}">
        <p14:creationId xmlns:p14="http://schemas.microsoft.com/office/powerpoint/2010/main" val="1443616445"/>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16 Thus says the LORD of hosts, "Do not listen to the words of the prophets who are prophesying to you. They are leading you into futility; They speak a vision of </a:t>
            </a:r>
            <a:r>
              <a:rPr lang="en-US" b="0" i="1"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their own</a:t>
            </a:r>
            <a:r>
              <a:rPr lang="en-US"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b="0" i="1"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imagination</a:t>
            </a:r>
            <a:r>
              <a:rPr lang="en-US"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Not from the mouth of the LORD. 17 They keep saying to those who despise Me, 'The LORD has said, You will have peace'; And as for everyone who walks in the stubbornness of his own heart, They say, 'Calamity will not come upon you.' 18 But who has stood in the council of the LORD, That he should see and hear His word? Who has given heed to His word and listened? 19 Behold, the storm of the LORD has gone forth in wrath, Even a whirling tempest; It will swirl down on the head of the wicked. </a:t>
            </a:r>
            <a:endParaRPr lang="en-US"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Jeremiah 23:16-19</a:t>
            </a:r>
          </a:p>
        </p:txBody>
      </p:sp>
    </p:spTree>
    <p:extLst>
      <p:ext uri="{BB962C8B-B14F-4D97-AF65-F5344CB8AC3E}">
        <p14:creationId xmlns:p14="http://schemas.microsoft.com/office/powerpoint/2010/main" val="3839910891"/>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20 The anger of the LORD will not turn back </a:t>
            </a:r>
            <a:r>
              <a:rPr lang="en-US" b="0" i="1"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Until He has performed and carried out the purposes of His heart</a:t>
            </a:r>
            <a:r>
              <a:rPr lang="en-US"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In the last days you will clearly understand it. 21 I did not send these prophets, But they ran. I did not speak to them, But they prophesied. 22 But if they had stood in My council, Then they would have announced My words to My people, And would have turned them back from their evil way And from the evil of their deeds. 23 “Am I a God who is near,” declares the LORD, “And not a God far off? 24 Can a man hide himself in hiding places So I do not see him?” declares the LORD. “Do I not fill the heavens and the earth?” declares the LORD. 25 I have heard what the prophets have said who prophesy falsely in My name, saying, 'I had a dream, I had a dream!’</a:t>
            </a:r>
            <a:endParaRPr lang="en-US" b="0" i="1" dirty="0">
              <a:solidFill>
                <a:schemeClr val="tx1"/>
              </a:solidFill>
              <a:effectLst/>
              <a:latin typeface="Calibri" panose="020F0502020204030204"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Jeremiah 23:20-25</a:t>
            </a:r>
          </a:p>
        </p:txBody>
      </p:sp>
    </p:spTree>
    <p:extLst>
      <p:ext uri="{BB962C8B-B14F-4D97-AF65-F5344CB8AC3E}">
        <p14:creationId xmlns:p14="http://schemas.microsoft.com/office/powerpoint/2010/main" val="2627713171"/>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36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8 See to it that no one takes you captive through philosophy and empty deception, according to the tradition of men, according to the elementary principles of the world, rather than according to Christ. </a:t>
            </a:r>
          </a:p>
          <a:p>
            <a:pPr marL="0" marR="0" algn="just">
              <a:spcBef>
                <a:spcPts val="0"/>
              </a:spcBef>
              <a:spcAft>
                <a:spcPts val="0"/>
              </a:spcAft>
            </a:pPr>
            <a:r>
              <a:rPr lang="en-US" sz="36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9 For in Him all the fullness of Deity dwells in bodily form, </a:t>
            </a:r>
          </a:p>
          <a:p>
            <a:pPr marL="0" marR="0" algn="just">
              <a:spcBef>
                <a:spcPts val="0"/>
              </a:spcBef>
              <a:spcAft>
                <a:spcPts val="0"/>
              </a:spcAft>
            </a:pPr>
            <a:r>
              <a:rPr lang="en-US" sz="36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10 and in Him you have been made complete, and He is the head over all rule and authority…</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Colossians 2:8-10</a:t>
            </a:r>
          </a:p>
        </p:txBody>
      </p:sp>
    </p:spTree>
    <p:extLst>
      <p:ext uri="{BB962C8B-B14F-4D97-AF65-F5344CB8AC3E}">
        <p14:creationId xmlns:p14="http://schemas.microsoft.com/office/powerpoint/2010/main" val="36598612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71500" marR="0" indent="-571500" algn="just">
              <a:spcBef>
                <a:spcPts val="0"/>
              </a:spcBef>
              <a:spcAft>
                <a:spcPts val="0"/>
              </a:spcAft>
              <a:buAutoNum type="romanUcPeriod"/>
            </a:pPr>
            <a:r>
              <a:rPr lang="en-US" sz="4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 of human imagination (20)</a:t>
            </a:r>
          </a:p>
          <a:p>
            <a:pPr marL="571500" marR="0" indent="-571500" algn="just">
              <a:spcBef>
                <a:spcPts val="0"/>
              </a:spcBef>
              <a:spcAft>
                <a:spcPts val="0"/>
              </a:spcAft>
              <a:buAutoNum type="romanUcPeriod"/>
            </a:pPr>
            <a:r>
              <a:rPr lang="en-US" sz="40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Not of human intuition (21a)</a:t>
            </a:r>
            <a:endParaRPr lang="en-US" sz="4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Word of God is…</a:t>
            </a:r>
          </a:p>
        </p:txBody>
      </p:sp>
      <p:sp>
        <p:nvSpPr>
          <p:cNvPr id="2" name="Text Box 3">
            <a:extLst>
              <a:ext uri="{FF2B5EF4-FFF2-40B4-BE49-F238E27FC236}">
                <a16:creationId xmlns:a16="http://schemas.microsoft.com/office/drawing/2014/main" id="{73D8E92E-9EEB-61F1-2B61-D8358DFC0201}"/>
              </a:ext>
            </a:extLst>
          </p:cNvPr>
          <p:cNvSpPr txBox="1">
            <a:spLocks noChangeArrowheads="1"/>
          </p:cNvSpPr>
          <p:nvPr/>
        </p:nvSpPr>
        <p:spPr bwMode="auto">
          <a:xfrm>
            <a:off x="173038" y="2076831"/>
            <a:ext cx="118056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for no prophecy was ever made by an act of human will… </a:t>
            </a:r>
          </a:p>
        </p:txBody>
      </p:sp>
    </p:spTree>
    <p:extLst>
      <p:ext uri="{BB962C8B-B14F-4D97-AF65-F5344CB8AC3E}">
        <p14:creationId xmlns:p14="http://schemas.microsoft.com/office/powerpoint/2010/main" val="40800813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250"/>
                                        <p:tgtEl>
                                          <p:spTgt spid="3">
                                            <p:txEl>
                                              <p:pRg st="1" end="1"/>
                                            </p:txEl>
                                          </p:spTgt>
                                        </p:tgtEl>
                                      </p:cBhvr>
                                    </p:animEffect>
                                  </p:childTnLst>
                                </p:cTn>
                              </p:par>
                            </p:childTnLst>
                          </p:cTn>
                        </p:par>
                        <p:par>
                          <p:cTn id="8" fill="hold">
                            <p:stCondLst>
                              <p:cond delay="2750"/>
                            </p:stCondLst>
                            <p:childTnLst>
                              <p:par>
                                <p:cTn id="9" presetID="10" presetClass="entr" presetSubtype="0"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71500" marR="0" indent="-571500" algn="just">
              <a:spcBef>
                <a:spcPts val="0"/>
              </a:spcBef>
              <a:spcAft>
                <a:spcPts val="0"/>
              </a:spcAft>
              <a:buFont typeface="Wingdings" panose="05000000000000000000" pitchFamily="2" charset="2"/>
              <a:buChar char="§"/>
            </a:pPr>
            <a:r>
              <a:rPr lang="en-US" sz="3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Exodus 4:1 – Mose</a:t>
            </a:r>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s said, </a:t>
            </a:r>
            <a:r>
              <a:rPr lang="en-US" sz="3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n-US" sz="36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What if they will not believe me or listen to what I will say?”</a:t>
            </a:r>
          </a:p>
          <a:p>
            <a:pPr marL="571500" marR="0" indent="-571500" algn="just">
              <a:spcBef>
                <a:spcPts val="0"/>
              </a:spcBef>
              <a:spcAft>
                <a:spcPts val="0"/>
              </a:spcAft>
              <a:buFont typeface="Wingdings" panose="05000000000000000000" pitchFamily="2" charset="2"/>
              <a:buChar char="§"/>
            </a:pPr>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Exodus 4:10 – Moses said, “P</a:t>
            </a:r>
            <a:r>
              <a:rPr lang="en-US" sz="36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lease, Lord, I have never been eloquent…”</a:t>
            </a:r>
            <a:r>
              <a:rPr lang="en-US" sz="3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571500" marR="0" indent="-571500" algn="just">
              <a:spcBef>
                <a:spcPts val="0"/>
              </a:spcBef>
              <a:spcAft>
                <a:spcPts val="0"/>
              </a:spcAft>
              <a:buFont typeface="Wingdings" panose="05000000000000000000" pitchFamily="2" charset="2"/>
              <a:buChar char="§"/>
            </a:pPr>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Exodus 4:13 – Moses said, “</a:t>
            </a:r>
            <a:r>
              <a:rPr lang="en-US" sz="36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Please Lord, now send the message by whomever You will</a:t>
            </a:r>
            <a:r>
              <a:rPr lang="en-US" sz="3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571500" indent="-571500">
              <a:buFont typeface="Wingdings" panose="05000000000000000000" pitchFamily="2" charset="2"/>
              <a:buChar char="§"/>
            </a:pPr>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Exodus 34:27 – God said to Moses, “Write down these words, for in accordance with these words I have made a covenant with you and with Israel.”</a:t>
            </a:r>
            <a:endParaRPr lang="en-US" sz="3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Moses and Speaking/Writing God’s Word</a:t>
            </a:r>
          </a:p>
        </p:txBody>
      </p:sp>
    </p:spTree>
    <p:extLst>
      <p:ext uri="{BB962C8B-B14F-4D97-AF65-F5344CB8AC3E}">
        <p14:creationId xmlns:p14="http://schemas.microsoft.com/office/powerpoint/2010/main" val="32642475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3600" b="0" dirty="0">
                <a:solidFill>
                  <a:schemeClr val="tx1"/>
                </a:solidFill>
                <a:latin typeface="Calibri" panose="020F0502020204030204" pitchFamily="34" charset="0"/>
                <a:ea typeface="Times New Roman" panose="02020603050405020304" pitchFamily="18" charset="0"/>
                <a:cs typeface="Calibri" panose="020F0502020204030204" pitchFamily="34" charset="0"/>
              </a:rPr>
              <a:t>5 “Before I formed you in the womb I knew you, And before you were born I consecrated you; I have appointed you a prophet to the nations.”</a:t>
            </a:r>
          </a:p>
          <a:p>
            <a:r>
              <a:rPr lang="en-US" sz="3600" b="0" dirty="0">
                <a:solidFill>
                  <a:schemeClr val="tx1"/>
                </a:solidFill>
                <a:latin typeface="Calibri" panose="020F0502020204030204" pitchFamily="34" charset="0"/>
                <a:ea typeface="Times New Roman" panose="02020603050405020304" pitchFamily="18" charset="0"/>
                <a:cs typeface="Calibri" panose="020F0502020204030204" pitchFamily="34" charset="0"/>
              </a:rPr>
              <a:t>6 Then I said, "Alas, Lord GOD! Behold, I do not know how to speak, Because I am a youth." </a:t>
            </a:r>
          </a:p>
          <a:p>
            <a:r>
              <a:rPr lang="en-US" sz="3600" b="0" dirty="0">
                <a:solidFill>
                  <a:schemeClr val="tx1"/>
                </a:solidFill>
                <a:latin typeface="Calibri" panose="020F0502020204030204" pitchFamily="34" charset="0"/>
                <a:ea typeface="Times New Roman" panose="02020603050405020304" pitchFamily="18" charset="0"/>
                <a:cs typeface="Calibri" panose="020F0502020204030204" pitchFamily="34" charset="0"/>
              </a:rPr>
              <a:t>7 But the Lord said to me, "Do not say, 'I am a youth,' Because everywhere I send you, you shall go, And all that I command you, you shall speak. </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Jeremiah 1:5-7</a:t>
            </a:r>
          </a:p>
        </p:txBody>
      </p:sp>
    </p:spTree>
    <p:extLst>
      <p:ext uri="{BB962C8B-B14F-4D97-AF65-F5344CB8AC3E}">
        <p14:creationId xmlns:p14="http://schemas.microsoft.com/office/powerpoint/2010/main" val="19194703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Times New Roman" panose="02020603050405020304" pitchFamily="18" charset="0"/>
              </a:rPr>
              <a:t>19 So we have the prophetic word made more sure, to which you do well to pay attention as to a lamp shining in a dark place, until the day dawns and the morning star arises in your hearts. 20 But know this first of all, that no prophecy of Scripture is a matter of one's own interpretation, 21 for no prophecy was ever made by an act of human will, but men moved by the Holy Spirit spoke from God.</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Peter 1:19-21</a:t>
            </a:r>
          </a:p>
        </p:txBody>
      </p:sp>
    </p:spTree>
    <p:extLst>
      <p:ext uri="{BB962C8B-B14F-4D97-AF65-F5344CB8AC3E}">
        <p14:creationId xmlns:p14="http://schemas.microsoft.com/office/powerpoint/2010/main" val="3833481404"/>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He [Paul] is a chosen instrument of Mine, to bear My name before the Gentiles and kings and the sons of Israel.</a:t>
            </a:r>
            <a:r>
              <a:rPr lang="en-US" sz="40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Acts 9:15</a:t>
            </a:r>
          </a:p>
        </p:txBody>
      </p:sp>
    </p:spTree>
    <p:extLst>
      <p:ext uri="{BB962C8B-B14F-4D97-AF65-F5344CB8AC3E}">
        <p14:creationId xmlns:p14="http://schemas.microsoft.com/office/powerpoint/2010/main" val="2313028035"/>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Times New Roman" panose="02020603050405020304" pitchFamily="18" charset="0"/>
              </a:rPr>
              <a:t>You did not choose Me but I chose you, and appointed you that you would go and bear fruit, and that your fruit would remain.</a:t>
            </a:r>
            <a:endPar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John 15:16</a:t>
            </a:r>
          </a:p>
        </p:txBody>
      </p:sp>
    </p:spTree>
    <p:extLst>
      <p:ext uri="{BB962C8B-B14F-4D97-AF65-F5344CB8AC3E}">
        <p14:creationId xmlns:p14="http://schemas.microsoft.com/office/powerpoint/2010/main" val="2205965357"/>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10 As to this salvation, the prophets who prophesied of the grace that would come to you made careful search and inquiry, 11 seeking to know what person or time the Spirit of Christ within them was indicating as He predicted the sufferings of Christ and the glories to follow.</a:t>
            </a:r>
            <a:r>
              <a:rPr lang="en-US" sz="4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 Peter 1:10-11</a:t>
            </a:r>
          </a:p>
        </p:txBody>
      </p:sp>
    </p:spTree>
    <p:extLst>
      <p:ext uri="{BB962C8B-B14F-4D97-AF65-F5344CB8AC3E}">
        <p14:creationId xmlns:p14="http://schemas.microsoft.com/office/powerpoint/2010/main" val="2680074237"/>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Times New Roman" panose="02020603050405020304" pitchFamily="18" charset="0"/>
              </a:rPr>
              <a:t>Thus says the Lord GOD, 'Woe to the foolish prophets who are following their own spirit and have seen nothing.’</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Ezekiel 13:3</a:t>
            </a:r>
          </a:p>
        </p:txBody>
      </p:sp>
    </p:spTree>
    <p:extLst>
      <p:ext uri="{BB962C8B-B14F-4D97-AF65-F5344CB8AC3E}">
        <p14:creationId xmlns:p14="http://schemas.microsoft.com/office/powerpoint/2010/main" val="2893211310"/>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dirty="0">
                <a:solidFill>
                  <a:schemeClr val="tx1"/>
                </a:solidFill>
                <a:effectLst/>
                <a:latin typeface="Calibri" panose="020F0502020204030204" pitchFamily="34" charset="0"/>
                <a:ea typeface="Times New Roman" panose="02020603050405020304" pitchFamily="18" charset="0"/>
              </a:rPr>
              <a:t>Your word I have treasured in my heart, that I may not sin against You.</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Psalm 119:11</a:t>
            </a:r>
          </a:p>
        </p:txBody>
      </p:sp>
    </p:spTree>
    <p:extLst>
      <p:ext uri="{BB962C8B-B14F-4D97-AF65-F5344CB8AC3E}">
        <p14:creationId xmlns:p14="http://schemas.microsoft.com/office/powerpoint/2010/main" val="3063083523"/>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C58E39B4-0D56-B296-E75E-8C11D5A7476D}"/>
              </a:ext>
            </a:extLst>
          </p:cNvPr>
          <p:cNvPicPr>
            <a:picLocks noChangeAspect="1"/>
          </p:cNvPicPr>
          <p:nvPr/>
        </p:nvPicPr>
        <p:blipFill>
          <a:blip r:embed="rId2"/>
          <a:stretch>
            <a:fillRect/>
          </a:stretch>
        </p:blipFill>
        <p:spPr>
          <a:xfrm>
            <a:off x="168586" y="168373"/>
            <a:ext cx="11854828" cy="3736848"/>
          </a:xfrm>
          <a:prstGeom prst="rect">
            <a:avLst/>
          </a:prstGeom>
        </p:spPr>
      </p:pic>
      <p:sp>
        <p:nvSpPr>
          <p:cNvPr id="3" name="Subtitle 2">
            <a:extLst>
              <a:ext uri="{FF2B5EF4-FFF2-40B4-BE49-F238E27FC236}">
                <a16:creationId xmlns:a16="http://schemas.microsoft.com/office/drawing/2014/main" id="{1206BF46-F60A-B583-BE9A-98813DA83DD6}"/>
              </a:ext>
            </a:extLst>
          </p:cNvPr>
          <p:cNvSpPr>
            <a:spLocks noGrp="1"/>
          </p:cNvSpPr>
          <p:nvPr>
            <p:ph type="subTitle" idx="1"/>
          </p:nvPr>
        </p:nvSpPr>
        <p:spPr>
          <a:xfrm>
            <a:off x="254000" y="4220877"/>
            <a:ext cx="11660632" cy="1947333"/>
          </a:xfrm>
        </p:spPr>
        <p:txBody>
          <a:bodyPr>
            <a:normAutofit/>
          </a:bodyPr>
          <a:lstStyle/>
          <a:p>
            <a:pPr algn="ctr"/>
            <a:r>
              <a:rPr lang="en-US" sz="3900" b="1" dirty="0">
                <a:solidFill>
                  <a:schemeClr val="tx1"/>
                </a:solidFill>
                <a:latin typeface="Abadi" panose="020B0604020104020204" pitchFamily="34" charset="0"/>
              </a:rPr>
              <a:t>I Stand Alone on the Word of God (Part 1)</a:t>
            </a:r>
          </a:p>
          <a:p>
            <a:pPr algn="ctr"/>
            <a:r>
              <a:rPr lang="en-US" sz="3600" b="1" dirty="0">
                <a:solidFill>
                  <a:schemeClr val="tx1"/>
                </a:solidFill>
                <a:latin typeface="Avenir Next LT Pro Light" panose="020B0304020202020204" pitchFamily="34" charset="0"/>
              </a:rPr>
              <a:t>2 Peter 1:19-21</a:t>
            </a:r>
          </a:p>
        </p:txBody>
      </p:sp>
      <p:sp>
        <p:nvSpPr>
          <p:cNvPr id="4" name="TextBox 3">
            <a:extLst>
              <a:ext uri="{FF2B5EF4-FFF2-40B4-BE49-F238E27FC236}">
                <a16:creationId xmlns:a16="http://schemas.microsoft.com/office/drawing/2014/main" id="{E81091B1-FFCB-0593-6511-1E1CB61C648D}"/>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 April 16, 2023</a:t>
            </a:r>
          </a:p>
        </p:txBody>
      </p:sp>
    </p:spTree>
    <p:extLst>
      <p:ext uri="{BB962C8B-B14F-4D97-AF65-F5344CB8AC3E}">
        <p14:creationId xmlns:p14="http://schemas.microsoft.com/office/powerpoint/2010/main" val="1225285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3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 What was from the beginning, what we have heard, what we have seen with our eyes, what we have looked at and touched with our hands, concerning the Word of Life —  2 and the life was manifested, and we have seen and testify and proclaim to you the eternal life, which was with the Father and was manifested to us —  3 what we have seen and heard we proclaim to you also, so that you too may have fellowship with us; and indeed our fellowship is with the Father, and with His Son Jesus Christ. </a:t>
            </a:r>
            <a:endParaRPr lang="en-US" sz="3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 John 1:1-3</a:t>
            </a:r>
          </a:p>
        </p:txBody>
      </p:sp>
    </p:spTree>
    <p:extLst>
      <p:ext uri="{BB962C8B-B14F-4D97-AF65-F5344CB8AC3E}">
        <p14:creationId xmlns:p14="http://schemas.microsoft.com/office/powerpoint/2010/main" val="223476539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 For if the word spoken through angels proved unalterable, and every transgression and disobedience received a just penalty, 3 how will we escape if we neglect so great a salvation? After it was at the first spoken through the Lord, </a:t>
            </a:r>
            <a:r>
              <a:rPr lang="en-US" sz="40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it was confirmed to us by those who heard</a:t>
            </a:r>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4 God also testifying with them, both by signs and wonders and by various miracles and by gifts of the Holy Spirit according to His own will. </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Hebrews 2:2-4</a:t>
            </a:r>
          </a:p>
        </p:txBody>
      </p:sp>
    </p:spTree>
    <p:extLst>
      <p:ext uri="{BB962C8B-B14F-4D97-AF65-F5344CB8AC3E}">
        <p14:creationId xmlns:p14="http://schemas.microsoft.com/office/powerpoint/2010/main" val="403383102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76681"/>
            <a:ext cx="11805602" cy="597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3600" b="0" i="1" dirty="0">
                <a:solidFill>
                  <a:schemeClr val="tx1"/>
                </a:solidFill>
                <a:effectLst/>
                <a:latin typeface="Calibri" panose="020F0502020204030204" pitchFamily="34" charset="0"/>
                <a:ea typeface="Times New Roman" panose="02020603050405020304" pitchFamily="18" charset="0"/>
              </a:rPr>
              <a:t>The prophetic word (19) = prophecy of Scripture (20) = prophecy (21a) = </a:t>
            </a:r>
            <a:r>
              <a:rPr lang="en-US" sz="3600" b="0" i="0" dirty="0">
                <a:solidFill>
                  <a:schemeClr val="tx1"/>
                </a:solidFill>
                <a:effectLst/>
                <a:latin typeface="Calibri" panose="020F0502020204030204" pitchFamily="34" charset="0"/>
                <a:ea typeface="Times New Roman" panose="02020603050405020304" pitchFamily="18" charset="0"/>
              </a:rPr>
              <a:t>what</a:t>
            </a:r>
            <a:r>
              <a:rPr lang="en-US" sz="3600" b="0" i="1" dirty="0">
                <a:solidFill>
                  <a:schemeClr val="tx1"/>
                </a:solidFill>
                <a:effectLst/>
                <a:latin typeface="Calibri" panose="020F0502020204030204" pitchFamily="34" charset="0"/>
                <a:ea typeface="Times New Roman" panose="02020603050405020304" pitchFamily="18" charset="0"/>
              </a:rPr>
              <a:t> men moved by the Holy Spirit spoke from God (21b) = Word of God (Bible)</a:t>
            </a:r>
          </a:p>
          <a:p>
            <a:pPr marL="0" marR="0" algn="just">
              <a:spcBef>
                <a:spcPts val="0"/>
              </a:spcBef>
              <a:spcAft>
                <a:spcPts val="0"/>
              </a:spcAft>
            </a:pPr>
            <a:endParaRPr lang="en-US" sz="1800" b="0" dirty="0">
              <a:solidFill>
                <a:schemeClr val="tx1"/>
              </a:solidFill>
              <a:latin typeface="Calibri" panose="020F0502020204030204" pitchFamily="34" charset="0"/>
            </a:endParaRPr>
          </a:p>
          <a:p>
            <a:pPr marL="0" marR="0" algn="just">
              <a:spcBef>
                <a:spcPts val="0"/>
              </a:spcBef>
              <a:spcAft>
                <a:spcPts val="0"/>
              </a:spcAft>
            </a:pPr>
            <a:r>
              <a:rPr lang="en-US" b="0" i="0" dirty="0">
                <a:solidFill>
                  <a:schemeClr val="tx1"/>
                </a:solidFill>
                <a:latin typeface="Arial" panose="020B0604020202020204" pitchFamily="34" charset="0"/>
              </a:rPr>
              <a:t>How is the what the Bible teaches distinctive and better than…</a:t>
            </a:r>
          </a:p>
          <a:p>
            <a:pPr marL="457200" indent="-457200">
              <a:buFont typeface="Wingdings" panose="05000000000000000000" pitchFamily="2" charset="2"/>
              <a:buChar char="§"/>
            </a:pPr>
            <a:r>
              <a:rPr lang="en-US" b="0" i="0" dirty="0">
                <a:solidFill>
                  <a:schemeClr val="tx1"/>
                </a:solidFill>
                <a:latin typeface="Arial" panose="020B0604020202020204" pitchFamily="34" charset="0"/>
              </a:rPr>
              <a:t>the writings of Confucius, or </a:t>
            </a:r>
          </a:p>
          <a:p>
            <a:pPr marL="457200" indent="-457200">
              <a:buFont typeface="Wingdings" panose="05000000000000000000" pitchFamily="2" charset="2"/>
              <a:buChar char="§"/>
            </a:pPr>
            <a:r>
              <a:rPr lang="en-US" b="0" i="0" dirty="0">
                <a:solidFill>
                  <a:schemeClr val="tx1"/>
                </a:solidFill>
                <a:latin typeface="Arial" panose="020B0604020202020204" pitchFamily="34" charset="0"/>
              </a:rPr>
              <a:t>the doctrines of Islam, or </a:t>
            </a:r>
          </a:p>
          <a:p>
            <a:pPr marL="457200" indent="-457200">
              <a:buFont typeface="Wingdings" panose="05000000000000000000" pitchFamily="2" charset="2"/>
              <a:buChar char="§"/>
            </a:pPr>
            <a:r>
              <a:rPr lang="en-US" b="0" i="0" dirty="0">
                <a:solidFill>
                  <a:schemeClr val="tx1"/>
                </a:solidFill>
                <a:latin typeface="Arial" panose="020B0604020202020204" pitchFamily="34" charset="0"/>
              </a:rPr>
              <a:t>the traditions of the Roman Catholic Church</a:t>
            </a:r>
          </a:p>
          <a:p>
            <a:pPr marL="457200" indent="-457200">
              <a:buFont typeface="Wingdings" panose="05000000000000000000" pitchFamily="2" charset="2"/>
              <a:buChar char="§"/>
            </a:pPr>
            <a:r>
              <a:rPr lang="en-US" b="0" i="0" dirty="0">
                <a:solidFill>
                  <a:schemeClr val="tx1"/>
                </a:solidFill>
                <a:latin typeface="Arial" panose="020B0604020202020204" pitchFamily="34" charset="0"/>
              </a:rPr>
              <a:t>the testimony of Joseph Smith and Mormonism, or </a:t>
            </a:r>
          </a:p>
          <a:p>
            <a:pPr marL="457200" indent="-457200">
              <a:buFont typeface="Wingdings" panose="05000000000000000000" pitchFamily="2" charset="2"/>
              <a:buChar char="§"/>
            </a:pPr>
            <a:r>
              <a:rPr lang="en-US" b="0" i="0" dirty="0">
                <a:solidFill>
                  <a:schemeClr val="tx1"/>
                </a:solidFill>
                <a:latin typeface="Arial" panose="020B0604020202020204" pitchFamily="34" charset="0"/>
              </a:rPr>
              <a:t>the philosophies of Karl Marx, or </a:t>
            </a:r>
          </a:p>
          <a:p>
            <a:pPr marL="457200" indent="-457200">
              <a:buFont typeface="Wingdings" panose="05000000000000000000" pitchFamily="2" charset="2"/>
              <a:buChar char="§"/>
            </a:pPr>
            <a:r>
              <a:rPr lang="en-US" b="0" i="0" dirty="0">
                <a:solidFill>
                  <a:schemeClr val="tx1"/>
                </a:solidFill>
                <a:latin typeface="Arial" panose="020B0604020202020204" pitchFamily="34" charset="0"/>
              </a:rPr>
              <a:t>the lessons of Aesop’s Fables, or </a:t>
            </a:r>
          </a:p>
          <a:p>
            <a:pPr marL="457200" indent="-457200">
              <a:buFont typeface="Wingdings" panose="05000000000000000000" pitchFamily="2" charset="2"/>
              <a:buChar char="§"/>
            </a:pPr>
            <a:r>
              <a:rPr lang="en-US" b="0" i="0" dirty="0">
                <a:solidFill>
                  <a:schemeClr val="tx1"/>
                </a:solidFill>
                <a:latin typeface="Arial" panose="020B0604020202020204" pitchFamily="34" charset="0"/>
              </a:rPr>
              <a:t>the new narrative of the LGBTQ+ community? </a:t>
            </a:r>
            <a:endParaRPr lang="en-US" sz="4000" b="0" i="0" dirty="0">
              <a:solidFill>
                <a:schemeClr val="tx1"/>
              </a:solidFill>
              <a:effectLst/>
              <a:latin typeface="Arial" panose="020B060402020202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How is the Bible Alone Superior </a:t>
            </a:r>
          </a:p>
        </p:txBody>
      </p:sp>
    </p:spTree>
    <p:extLst>
      <p:ext uri="{BB962C8B-B14F-4D97-AF65-F5344CB8AC3E}">
        <p14:creationId xmlns:p14="http://schemas.microsoft.com/office/powerpoint/2010/main" val="24369860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250"/>
                                        <p:tgtEl>
                                          <p:spTgt spid="3">
                                            <p:txEl>
                                              <p:pRg st="2" end="2"/>
                                            </p:txEl>
                                          </p:spTgt>
                                        </p:tgtEl>
                                      </p:cBhvr>
                                    </p:animEffect>
                                  </p:childTnLst>
                                </p:cTn>
                              </p:par>
                            </p:childTnLst>
                          </p:cTn>
                        </p:par>
                        <p:par>
                          <p:cTn id="13" fill="hold">
                            <p:stCondLst>
                              <p:cond delay="2250"/>
                            </p:stCondLst>
                            <p:childTnLst>
                              <p:par>
                                <p:cTn id="14" presetID="10" presetClass="entr" presetSubtype="0" fill="hold" nodeType="afterEffect">
                                  <p:stCondLst>
                                    <p:cond delay="75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750"/>
                                        <p:tgtEl>
                                          <p:spTgt spid="3">
                                            <p:txEl>
                                              <p:pRg st="3" end="3"/>
                                            </p:txEl>
                                          </p:spTgt>
                                        </p:tgtEl>
                                      </p:cBhvr>
                                    </p:animEffect>
                                  </p:childTnLst>
                                </p:cTn>
                              </p:par>
                            </p:childTnLst>
                          </p:cTn>
                        </p:par>
                        <p:par>
                          <p:cTn id="17" fill="hold">
                            <p:stCondLst>
                              <p:cond delay="4750"/>
                            </p:stCondLst>
                            <p:childTnLst>
                              <p:par>
                                <p:cTn id="18" presetID="10" presetClass="entr" presetSubtype="0" fill="hold" nodeType="afterEffect">
                                  <p:stCondLst>
                                    <p:cond delay="75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750"/>
                                        <p:tgtEl>
                                          <p:spTgt spid="3">
                                            <p:txEl>
                                              <p:pRg st="4" end="4"/>
                                            </p:txEl>
                                          </p:spTgt>
                                        </p:tgtEl>
                                      </p:cBhvr>
                                    </p:animEffect>
                                  </p:childTnLst>
                                </p:cTn>
                              </p:par>
                            </p:childTnLst>
                          </p:cTn>
                        </p:par>
                        <p:par>
                          <p:cTn id="21" fill="hold">
                            <p:stCondLst>
                              <p:cond delay="7250"/>
                            </p:stCondLst>
                            <p:childTnLst>
                              <p:par>
                                <p:cTn id="22" presetID="10" presetClass="entr" presetSubtype="0" fill="hold" nodeType="afterEffect">
                                  <p:stCondLst>
                                    <p:cond delay="75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750"/>
                                        <p:tgtEl>
                                          <p:spTgt spid="3">
                                            <p:txEl>
                                              <p:pRg st="5" end="5"/>
                                            </p:txEl>
                                          </p:spTgt>
                                        </p:tgtEl>
                                      </p:cBhvr>
                                    </p:animEffect>
                                  </p:childTnLst>
                                </p:cTn>
                              </p:par>
                            </p:childTnLst>
                          </p:cTn>
                        </p:par>
                        <p:par>
                          <p:cTn id="25" fill="hold">
                            <p:stCondLst>
                              <p:cond delay="9750"/>
                            </p:stCondLst>
                            <p:childTnLst>
                              <p:par>
                                <p:cTn id="26" presetID="10" presetClass="entr" presetSubtype="0" fill="hold" nodeType="afterEffect">
                                  <p:stCondLst>
                                    <p:cond delay="75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750"/>
                                        <p:tgtEl>
                                          <p:spTgt spid="3">
                                            <p:txEl>
                                              <p:pRg st="6" end="6"/>
                                            </p:txEl>
                                          </p:spTgt>
                                        </p:tgtEl>
                                      </p:cBhvr>
                                    </p:animEffect>
                                  </p:childTnLst>
                                </p:cTn>
                              </p:par>
                            </p:childTnLst>
                          </p:cTn>
                        </p:par>
                        <p:par>
                          <p:cTn id="29" fill="hold">
                            <p:stCondLst>
                              <p:cond delay="12250"/>
                            </p:stCondLst>
                            <p:childTnLst>
                              <p:par>
                                <p:cTn id="30" presetID="10" presetClass="entr" presetSubtype="0" fill="hold" nodeType="afterEffect">
                                  <p:stCondLst>
                                    <p:cond delay="75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750"/>
                                        <p:tgtEl>
                                          <p:spTgt spid="3">
                                            <p:txEl>
                                              <p:pRg st="7" end="7"/>
                                            </p:txEl>
                                          </p:spTgt>
                                        </p:tgtEl>
                                      </p:cBhvr>
                                    </p:animEffect>
                                  </p:childTnLst>
                                </p:cTn>
                              </p:par>
                            </p:childTnLst>
                          </p:cTn>
                        </p:par>
                        <p:par>
                          <p:cTn id="33" fill="hold">
                            <p:stCondLst>
                              <p:cond delay="14750"/>
                            </p:stCondLst>
                            <p:childTnLst>
                              <p:par>
                                <p:cTn id="34" presetID="10" presetClass="entr" presetSubtype="0" fill="hold" nodeType="afterEffect">
                                  <p:stCondLst>
                                    <p:cond delay="75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1750"/>
                                        <p:tgtEl>
                                          <p:spTgt spid="3">
                                            <p:txEl>
                                              <p:pRg st="8" end="8"/>
                                            </p:txEl>
                                          </p:spTgt>
                                        </p:tgtEl>
                                      </p:cBhvr>
                                    </p:animEffect>
                                  </p:childTnLst>
                                </p:cTn>
                              </p:par>
                            </p:childTnLst>
                          </p:cTn>
                        </p:par>
                        <p:par>
                          <p:cTn id="37" fill="hold">
                            <p:stCondLst>
                              <p:cond delay="17250"/>
                            </p:stCondLst>
                            <p:childTnLst>
                              <p:par>
                                <p:cTn id="38" presetID="10" presetClass="entr" presetSubtype="0" fill="hold" nodeType="afterEffect">
                                  <p:stCondLst>
                                    <p:cond delay="75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175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Times New Roman" panose="02020603050405020304" pitchFamily="18" charset="0"/>
              </a:rPr>
              <a:t>All Scripture is inspired by God [God-breathed – from the mouth of God] and profitable for teaching, for reproof, for correction, for training in righteousness; </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Timothy 3:16</a:t>
            </a:r>
          </a:p>
        </p:txBody>
      </p:sp>
    </p:spTree>
    <p:extLst>
      <p:ext uri="{BB962C8B-B14F-4D97-AF65-F5344CB8AC3E}">
        <p14:creationId xmlns:p14="http://schemas.microsoft.com/office/powerpoint/2010/main" val="1057761895"/>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3600" b="0" dirty="0">
                <a:solidFill>
                  <a:schemeClr val="tx1"/>
                </a:solidFill>
                <a:effectLst/>
                <a:latin typeface="Arial" panose="020B0604020202020204" pitchFamily="34" charset="0"/>
                <a:ea typeface="Times New Roman" panose="02020603050405020304" pitchFamily="18" charset="0"/>
              </a:rPr>
              <a:t>God, by the working of the Holy Spirit, inspired every single word penned by the human authors in each of the original autographs of the sixty-six books of the Bible. This divine inspiration is what Peter calls “men moved by the Holy Spirit” and is the process by which God directed the human author to perfectly record His written revelation, without doing violence to the author’s individual personality, language, style, or historical setting. </a:t>
            </a:r>
            <a:endParaRPr lang="en-US" sz="3600" b="0" i="1" dirty="0">
              <a:solidFill>
                <a:schemeClr val="tx1"/>
              </a:solidFill>
              <a:effectLst/>
              <a:latin typeface="Calibri" panose="020F0502020204030204"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Doctrine of the Inspiration of Scripture</a:t>
            </a:r>
          </a:p>
        </p:txBody>
      </p:sp>
    </p:spTree>
    <p:extLst>
      <p:ext uri="{BB962C8B-B14F-4D97-AF65-F5344CB8AC3E}">
        <p14:creationId xmlns:p14="http://schemas.microsoft.com/office/powerpoint/2010/main" val="42601549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71500" marR="0" indent="-571500" algn="just">
              <a:spcBef>
                <a:spcPts val="0"/>
              </a:spcBef>
              <a:spcAft>
                <a:spcPts val="0"/>
              </a:spcAft>
              <a:buFont typeface="Wingdings" panose="05000000000000000000" pitchFamily="2" charset="2"/>
              <a:buChar char="§"/>
            </a:pPr>
            <a:r>
              <a:rPr lang="en-US" sz="40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Psalm 19:7 </a:t>
            </a:r>
            <a:r>
              <a:rPr lang="en-US" sz="40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law of the Lord is perfect; the testimony of the LORD is sure</a:t>
            </a:r>
            <a:r>
              <a:rPr lang="en-US" sz="40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571500" marR="0" indent="-571500" algn="just">
              <a:spcBef>
                <a:spcPts val="0"/>
              </a:spcBef>
              <a:spcAft>
                <a:spcPts val="0"/>
              </a:spcAft>
              <a:buFont typeface="Wingdings" panose="05000000000000000000" pitchFamily="2" charset="2"/>
              <a:buChar char="§"/>
            </a:pPr>
            <a:r>
              <a:rPr lang="en-US" sz="4000" b="0" i="0" dirty="0">
                <a:solidFill>
                  <a:schemeClr val="tx1"/>
                </a:solidFill>
                <a:latin typeface="Calibri" panose="020F0502020204030204" pitchFamily="34" charset="0"/>
                <a:ea typeface="Calibri" panose="020F0502020204030204" pitchFamily="34" charset="0"/>
                <a:cs typeface="Calibri" panose="020F0502020204030204" pitchFamily="34" charset="0"/>
              </a:rPr>
              <a:t>Psalm 19:8 </a:t>
            </a:r>
            <a:r>
              <a:rPr lang="en-US" sz="4000" b="0" dirty="0">
                <a:solidFill>
                  <a:schemeClr val="tx1"/>
                </a:solidFill>
                <a:latin typeface="Calibri" panose="020F0502020204030204" pitchFamily="34" charset="0"/>
                <a:ea typeface="Calibri" panose="020F0502020204030204" pitchFamily="34" charset="0"/>
                <a:cs typeface="Calibri" panose="020F0502020204030204" pitchFamily="34" charset="0"/>
              </a:rPr>
              <a:t>- T</a:t>
            </a:r>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he precepts of the LORD are right</a:t>
            </a:r>
            <a:r>
              <a:rPr lang="en-US" sz="40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commandment of the LORD is pure</a:t>
            </a:r>
            <a:r>
              <a:rPr lang="en-US" sz="40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571500" marR="0" indent="-571500" algn="just">
              <a:spcBef>
                <a:spcPts val="0"/>
              </a:spcBef>
              <a:spcAft>
                <a:spcPts val="0"/>
              </a:spcAft>
              <a:buFont typeface="Wingdings" panose="05000000000000000000" pitchFamily="2" charset="2"/>
              <a:buChar char="§"/>
            </a:pPr>
            <a:r>
              <a:rPr lang="en-US" sz="4000" b="0" i="0" dirty="0">
                <a:solidFill>
                  <a:schemeClr val="tx1"/>
                </a:solidFill>
                <a:latin typeface="Calibri" panose="020F0502020204030204" pitchFamily="34" charset="0"/>
                <a:ea typeface="Calibri" panose="020F0502020204030204" pitchFamily="34" charset="0"/>
                <a:cs typeface="Calibri" panose="020F0502020204030204" pitchFamily="34" charset="0"/>
              </a:rPr>
              <a:t>Psalm 93:5 </a:t>
            </a:r>
            <a:r>
              <a:rPr lang="en-US" sz="4000" b="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Your testimonies are fully confirmed</a:t>
            </a:r>
            <a:r>
              <a:rPr lang="en-US" sz="40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571500" marR="0" indent="-571500" algn="just">
              <a:spcBef>
                <a:spcPts val="0"/>
              </a:spcBef>
              <a:spcAft>
                <a:spcPts val="0"/>
              </a:spcAft>
              <a:buFont typeface="Wingdings" panose="05000000000000000000" pitchFamily="2" charset="2"/>
              <a:buChar char="§"/>
            </a:pPr>
            <a:r>
              <a:rPr lang="en-US" sz="40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Psalm 117:7 </a:t>
            </a:r>
            <a:r>
              <a:rPr lang="en-US" sz="4000" b="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All His precepts are sure</a:t>
            </a:r>
            <a:r>
              <a:rPr lang="en-US" sz="40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trustworthiness of the Word of God</a:t>
            </a:r>
          </a:p>
        </p:txBody>
      </p:sp>
    </p:spTree>
    <p:extLst>
      <p:ext uri="{BB962C8B-B14F-4D97-AF65-F5344CB8AC3E}">
        <p14:creationId xmlns:p14="http://schemas.microsoft.com/office/powerpoint/2010/main" val="3620573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71500" lvl="0" indent="-571500">
              <a:buFont typeface="Wingdings" panose="05000000000000000000" pitchFamily="2" charset="2"/>
              <a:buChar char="§"/>
            </a:pPr>
            <a:r>
              <a:rPr lang="en-US" sz="3600" b="0" dirty="0">
                <a:solidFill>
                  <a:schemeClr val="tx1"/>
                </a:solidFill>
              </a:rPr>
              <a:t>All Your commandments are faithful (verse 86)</a:t>
            </a:r>
          </a:p>
          <a:p>
            <a:pPr marL="571500" lvl="0" indent="-571500">
              <a:buFont typeface="Wingdings" panose="05000000000000000000" pitchFamily="2" charset="2"/>
              <a:buChar char="§"/>
            </a:pPr>
            <a:r>
              <a:rPr lang="en-US" sz="3600" b="0" dirty="0">
                <a:solidFill>
                  <a:schemeClr val="tx1"/>
                </a:solidFill>
              </a:rPr>
              <a:t>Forever, O LORD, Your word is settled in heaven (verse 89). </a:t>
            </a:r>
          </a:p>
          <a:p>
            <a:pPr marL="571500" lvl="0" indent="-571500">
              <a:buFont typeface="Wingdings" panose="05000000000000000000" pitchFamily="2" charset="2"/>
              <a:buChar char="§"/>
            </a:pPr>
            <a:r>
              <a:rPr lang="en-US" sz="3600" b="0" dirty="0">
                <a:solidFill>
                  <a:schemeClr val="tx1"/>
                </a:solidFill>
              </a:rPr>
              <a:t>You have founded [Your testimonies] forever (verse 152). </a:t>
            </a:r>
          </a:p>
          <a:p>
            <a:pPr marL="571500" lvl="0" indent="-571500">
              <a:buFont typeface="Wingdings" panose="05000000000000000000" pitchFamily="2" charset="2"/>
              <a:buChar char="§"/>
            </a:pPr>
            <a:r>
              <a:rPr lang="en-US" sz="3600" b="0" dirty="0">
                <a:solidFill>
                  <a:schemeClr val="tx1"/>
                </a:solidFill>
              </a:rPr>
              <a:t>Every one of Your righteous ordinances is everlasting (verse 160). </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Psalm 119</a:t>
            </a:r>
          </a:p>
        </p:txBody>
      </p:sp>
    </p:spTree>
    <p:extLst>
      <p:ext uri="{BB962C8B-B14F-4D97-AF65-F5344CB8AC3E}">
        <p14:creationId xmlns:p14="http://schemas.microsoft.com/office/powerpoint/2010/main" val="7624928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1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250"/>
                                        <p:tgtEl>
                                          <p:spTgt spid="3">
                                            <p:txEl>
                                              <p:pRg st="1" end="1"/>
                                            </p:txEl>
                                          </p:spTgt>
                                        </p:tgtEl>
                                      </p:cBhvr>
                                    </p:animEffect>
                                  </p:childTnLst>
                                </p:cTn>
                              </p:par>
                            </p:childTnLst>
                          </p:cTn>
                        </p:par>
                        <p:par>
                          <p:cTn id="12" fill="hold">
                            <p:stCondLst>
                              <p:cond delay="6500"/>
                            </p:stCondLst>
                            <p:childTnLst>
                              <p:par>
                                <p:cTn id="13" presetID="10" presetClass="entr" presetSubtype="0" fill="hold" nodeType="afterEffect">
                                  <p:stCondLst>
                                    <p:cond delay="12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250"/>
                                        <p:tgtEl>
                                          <p:spTgt spid="3">
                                            <p:txEl>
                                              <p:pRg st="2" end="2"/>
                                            </p:txEl>
                                          </p:spTgt>
                                        </p:tgtEl>
                                      </p:cBhvr>
                                    </p:animEffect>
                                  </p:childTnLst>
                                </p:cTn>
                              </p:par>
                            </p:childTnLst>
                          </p:cTn>
                        </p:par>
                        <p:par>
                          <p:cTn id="16" fill="hold">
                            <p:stCondLst>
                              <p:cond delay="10000"/>
                            </p:stCondLst>
                            <p:childTnLst>
                              <p:par>
                                <p:cTn id="17" presetID="10" presetClass="entr" presetSubtype="0" fill="hold" nodeType="afterEffect">
                                  <p:stCondLst>
                                    <p:cond delay="125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2095</TotalTime>
  <Words>1695</Words>
  <Application>Microsoft Office PowerPoint</Application>
  <PresentationFormat>Widescreen</PresentationFormat>
  <Paragraphs>84</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Abadi</vt:lpstr>
      <vt:lpstr>Arial</vt:lpstr>
      <vt:lpstr>Avenir Next LT Pro Light</vt:lpstr>
      <vt:lpstr>Bookman Old Style</vt:lpstr>
      <vt:lpstr>Calibri</vt:lpstr>
      <vt:lpstr>Century Gothic</vt:lpstr>
      <vt:lpstr>Rockwell</vt:lpstr>
      <vt:lpstr>Wingdings</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Resolved to be a servant-driven church</dc:title>
  <dc:creator>Ed</dc:creator>
  <cp:lastModifiedBy>Ed Godfrey</cp:lastModifiedBy>
  <cp:revision>15</cp:revision>
  <dcterms:created xsi:type="dcterms:W3CDTF">2022-12-30T16:15:56Z</dcterms:created>
  <dcterms:modified xsi:type="dcterms:W3CDTF">2023-04-15T19:46:16Z</dcterms:modified>
</cp:coreProperties>
</file>